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diagrams/data1.xml" ContentType="application/vnd.openxmlformats-officedocument.drawingml.diagramData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diagrams/data2.xml" ContentType="application/vnd.openxmlformats-officedocument.drawingml.diagramData+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layout2.xml" ContentType="application/vnd.openxmlformats-officedocument.drawingml.diagram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colors1.xml" ContentType="application/vnd.openxmlformats-officedocument.drawingml.diagramColors+xml"/>
  <Override PartName="/ppt/diagrams/quickStyle1.xml" ContentType="application/vnd.openxmlformats-officedocument.drawingml.diagramStyle+xml"/>
  <Override PartName="/ppt/theme/theme1.xml" ContentType="application/vnd.openxmlformats-officedocument.theme+xml"/>
  <Override PartName="/ppt/diagrams/layout1.xml" ContentType="application/vnd.openxmlformats-officedocument.drawingml.diagramLayout+xml"/>
  <Override PartName="/ppt/notesMasters/notesMaster1.xml" ContentType="application/vnd.openxmlformats-officedocument.presentationml.notesMaster+xml"/>
  <Override PartName="/ppt/diagrams/quickStyle2.xml" ContentType="application/vnd.openxmlformats-officedocument.drawingml.diagramStyl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2"/>
  </p:notesMasterIdLst>
  <p:sldIdLst>
    <p:sldId id="261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60" r:id="rId20"/>
    <p:sldId id="279" r:id="rId2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F6F9"/>
    <a:srgbClr val="1F6FBF"/>
    <a:srgbClr val="1A4A6E"/>
    <a:srgbClr val="F3F8FD"/>
    <a:srgbClr val="2E9AD0"/>
    <a:srgbClr val="5F5E5A"/>
    <a:srgbClr val="1A1A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17"/>
    <p:restoredTop sz="94621"/>
  </p:normalViewPr>
  <p:slideViewPr>
    <p:cSldViewPr snapToGrid="0">
      <p:cViewPr>
        <p:scale>
          <a:sx n="100" d="100"/>
          <a:sy n="100" d="100"/>
        </p:scale>
        <p:origin x="56" y="5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customXml" Target="../customXml/item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svg"/><Relationship Id="rId1" Type="http://schemas.openxmlformats.org/officeDocument/2006/relationships/image" Target="../media/image17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svg"/><Relationship Id="rId1" Type="http://schemas.openxmlformats.org/officeDocument/2006/relationships/image" Target="../media/image1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 meth="repeat">
      <a:schemeClr val="accent2"/>
      <a:schemeClr val="accent3"/>
      <a:schemeClr val="accent4"/>
      <a:schemeClr val="accent5"/>
      <a:schemeClr val="accent6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142F2A6-B064-4178-A748-A5E7799CDBB0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coloredtext_colorful1" csCatId="colorful" phldr="1"/>
      <dgm:spPr/>
      <dgm:t>
        <a:bodyPr/>
        <a:lstStyle/>
        <a:p>
          <a:endParaRPr lang="en-US"/>
        </a:p>
      </dgm:t>
    </dgm:pt>
    <dgm:pt modelId="{4C5553BC-3329-4A77-B01F-43AB2A551DDD}">
      <dgm:prSet/>
      <dgm:spPr/>
      <dgm:t>
        <a:bodyPr/>
        <a:lstStyle/>
        <a:p>
          <a:pPr>
            <a:defRPr cap="all"/>
          </a:pPr>
          <a:r>
            <a:rPr lang="de-DE" dirty="0"/>
            <a:t>Eine Zertifizierung für Ihr Wissen</a:t>
          </a:r>
          <a:endParaRPr lang="en-US" dirty="0"/>
        </a:p>
      </dgm:t>
    </dgm:pt>
    <dgm:pt modelId="{97901A45-C2FC-4BF2-9111-43C48964A223}" type="parTrans" cxnId="{E23F67FE-B57B-483E-975E-B777E90DEE99}">
      <dgm:prSet/>
      <dgm:spPr/>
      <dgm:t>
        <a:bodyPr/>
        <a:lstStyle/>
        <a:p>
          <a:endParaRPr lang="en-US"/>
        </a:p>
      </dgm:t>
    </dgm:pt>
    <dgm:pt modelId="{D7863757-B668-434F-9A89-1A34E384DF36}" type="sibTrans" cxnId="{E23F67FE-B57B-483E-975E-B777E90DEE99}">
      <dgm:prSet/>
      <dgm:spPr/>
      <dgm:t>
        <a:bodyPr/>
        <a:lstStyle/>
        <a:p>
          <a:endParaRPr lang="en-US"/>
        </a:p>
      </dgm:t>
    </dgm:pt>
    <dgm:pt modelId="{32492D84-058F-4689-8531-6B3C0796917D}">
      <dgm:prSet/>
      <dgm:spPr/>
      <dgm:t>
        <a:bodyPr/>
        <a:lstStyle/>
        <a:p>
          <a:pPr>
            <a:defRPr cap="all"/>
          </a:pPr>
          <a:r>
            <a:rPr lang="de-DE" dirty="0"/>
            <a:t>150 Prüfungen bis her</a:t>
          </a:r>
          <a:endParaRPr lang="en-US" dirty="0"/>
        </a:p>
      </dgm:t>
    </dgm:pt>
    <dgm:pt modelId="{DB7073B4-0F89-4602-AC6A-FBF757FB0E92}" type="parTrans" cxnId="{9474554A-C1FE-47A6-B3D8-AA6423395082}">
      <dgm:prSet/>
      <dgm:spPr/>
      <dgm:t>
        <a:bodyPr/>
        <a:lstStyle/>
        <a:p>
          <a:endParaRPr lang="en-US"/>
        </a:p>
      </dgm:t>
    </dgm:pt>
    <dgm:pt modelId="{643CC73D-38A9-47C4-872E-AA21F860B535}" type="sibTrans" cxnId="{9474554A-C1FE-47A6-B3D8-AA6423395082}">
      <dgm:prSet/>
      <dgm:spPr/>
      <dgm:t>
        <a:bodyPr/>
        <a:lstStyle/>
        <a:p>
          <a:endParaRPr lang="en-US"/>
        </a:p>
      </dgm:t>
    </dgm:pt>
    <dgm:pt modelId="{25D7E59A-A8C7-42B5-8A5B-90F756D18269}">
      <dgm:prSet/>
      <dgm:spPr/>
      <dgm:t>
        <a:bodyPr/>
        <a:lstStyle/>
        <a:p>
          <a:pPr>
            <a:defRPr cap="all"/>
          </a:pPr>
          <a:r>
            <a:rPr lang="de-DE"/>
            <a:t>100% foundation benefit</a:t>
          </a:r>
          <a:endParaRPr lang="en-US"/>
        </a:p>
      </dgm:t>
    </dgm:pt>
    <dgm:pt modelId="{F0428441-CD3C-4ED7-A53F-6BF93BBAD83E}" type="parTrans" cxnId="{6C71671A-B835-41CA-8228-6889BBACE5EC}">
      <dgm:prSet/>
      <dgm:spPr/>
      <dgm:t>
        <a:bodyPr/>
        <a:lstStyle/>
        <a:p>
          <a:endParaRPr lang="en-US"/>
        </a:p>
      </dgm:t>
    </dgm:pt>
    <dgm:pt modelId="{EE9E74E6-DEC7-4F68-A808-AC6601849884}" type="sibTrans" cxnId="{6C71671A-B835-41CA-8228-6889BBACE5EC}">
      <dgm:prSet/>
      <dgm:spPr/>
      <dgm:t>
        <a:bodyPr/>
        <a:lstStyle/>
        <a:p>
          <a:endParaRPr lang="en-US"/>
        </a:p>
      </dgm:t>
    </dgm:pt>
    <dgm:pt modelId="{E067D07D-F8A8-45A8-B1E9-0770B9F62EA9}" type="pres">
      <dgm:prSet presAssocID="{1142F2A6-B064-4178-A748-A5E7799CDBB0}" presName="root" presStyleCnt="0">
        <dgm:presLayoutVars>
          <dgm:dir/>
          <dgm:resizeHandles val="exact"/>
        </dgm:presLayoutVars>
      </dgm:prSet>
      <dgm:spPr/>
    </dgm:pt>
    <dgm:pt modelId="{CBE0F218-6F61-41AE-9FD0-94A73AA0B8B3}" type="pres">
      <dgm:prSet presAssocID="{4C5553BC-3329-4A77-B01F-43AB2A551DDD}" presName="compNode" presStyleCnt="0"/>
      <dgm:spPr/>
    </dgm:pt>
    <dgm:pt modelId="{F140195C-4DE9-4CD4-A991-F5FDFC46A179}" type="pres">
      <dgm:prSet presAssocID="{4C5553BC-3329-4A77-B01F-43AB2A551DDD}" presName="iconBgRect" presStyleLbl="bgShp" presStyleIdx="0" presStyleCnt="3"/>
      <dgm:spPr/>
    </dgm:pt>
    <dgm:pt modelId="{6C8751C5-895B-4B7C-8F00-B9B7F67C8DC7}" type="pres">
      <dgm:prSet presAssocID="{4C5553BC-3329-4A77-B01F-43AB2A551DDD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plom"/>
        </a:ext>
      </dgm:extLst>
    </dgm:pt>
    <dgm:pt modelId="{B10978BB-4734-4CC4-BE01-1379CE96EE58}" type="pres">
      <dgm:prSet presAssocID="{4C5553BC-3329-4A77-B01F-43AB2A551DDD}" presName="spaceRect" presStyleCnt="0"/>
      <dgm:spPr/>
    </dgm:pt>
    <dgm:pt modelId="{82067F5C-CDD1-4CB5-82E6-B546A601E7F1}" type="pres">
      <dgm:prSet presAssocID="{4C5553BC-3329-4A77-B01F-43AB2A551DDD}" presName="textRect" presStyleLbl="revTx" presStyleIdx="0" presStyleCnt="3">
        <dgm:presLayoutVars>
          <dgm:chMax val="1"/>
          <dgm:chPref val="1"/>
        </dgm:presLayoutVars>
      </dgm:prSet>
      <dgm:spPr/>
    </dgm:pt>
    <dgm:pt modelId="{A9883BF8-169C-454A-96E7-F34E940C25DB}" type="pres">
      <dgm:prSet presAssocID="{D7863757-B668-434F-9A89-1A34E384DF36}" presName="sibTrans" presStyleCnt="0"/>
      <dgm:spPr/>
    </dgm:pt>
    <dgm:pt modelId="{F4773F3A-B549-48C9-8CB1-F58055F6AFDD}" type="pres">
      <dgm:prSet presAssocID="{32492D84-058F-4689-8531-6B3C0796917D}" presName="compNode" presStyleCnt="0"/>
      <dgm:spPr/>
    </dgm:pt>
    <dgm:pt modelId="{D66D6B01-7098-4AA2-80D6-E7EDD9F1F0DF}" type="pres">
      <dgm:prSet presAssocID="{32492D84-058F-4689-8531-6B3C0796917D}" presName="iconBgRect" presStyleLbl="bgShp" presStyleIdx="1" presStyleCnt="3"/>
      <dgm:spPr/>
    </dgm:pt>
    <dgm:pt modelId="{3A2697EA-0D0B-4794-B4DD-D5D2761E9255}" type="pres">
      <dgm:prSet presAssocID="{32492D84-058F-4689-8531-6B3C0796917D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äkchen"/>
        </a:ext>
      </dgm:extLst>
    </dgm:pt>
    <dgm:pt modelId="{6B35BFE1-3563-4A75-A594-989DA7FC24B2}" type="pres">
      <dgm:prSet presAssocID="{32492D84-058F-4689-8531-6B3C0796917D}" presName="spaceRect" presStyleCnt="0"/>
      <dgm:spPr/>
    </dgm:pt>
    <dgm:pt modelId="{FA02D03A-FEF9-4571-8094-36C7A77D952B}" type="pres">
      <dgm:prSet presAssocID="{32492D84-058F-4689-8531-6B3C0796917D}" presName="textRect" presStyleLbl="revTx" presStyleIdx="1" presStyleCnt="3">
        <dgm:presLayoutVars>
          <dgm:chMax val="1"/>
          <dgm:chPref val="1"/>
        </dgm:presLayoutVars>
      </dgm:prSet>
      <dgm:spPr/>
    </dgm:pt>
    <dgm:pt modelId="{1557FC97-7709-413D-8260-398BABFAA901}" type="pres">
      <dgm:prSet presAssocID="{643CC73D-38A9-47C4-872E-AA21F860B535}" presName="sibTrans" presStyleCnt="0"/>
      <dgm:spPr/>
    </dgm:pt>
    <dgm:pt modelId="{CF188C57-D4AE-4BD9-BA76-60A71BCFC2A6}" type="pres">
      <dgm:prSet presAssocID="{25D7E59A-A8C7-42B5-8A5B-90F756D18269}" presName="compNode" presStyleCnt="0"/>
      <dgm:spPr/>
    </dgm:pt>
    <dgm:pt modelId="{CD063867-3B3B-4B67-AF2D-12C5D068E561}" type="pres">
      <dgm:prSet presAssocID="{25D7E59A-A8C7-42B5-8A5B-90F756D18269}" presName="iconBgRect" presStyleLbl="bgShp" presStyleIdx="2" presStyleCnt="3"/>
      <dgm:spPr/>
    </dgm:pt>
    <dgm:pt modelId="{94E11007-03FB-4330-A415-98A273882852}" type="pres">
      <dgm:prSet presAssocID="{25D7E59A-A8C7-42B5-8A5B-90F756D18269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dizin"/>
        </a:ext>
      </dgm:extLst>
    </dgm:pt>
    <dgm:pt modelId="{14F202A4-7009-476E-AE9F-C9AC569A1772}" type="pres">
      <dgm:prSet presAssocID="{25D7E59A-A8C7-42B5-8A5B-90F756D18269}" presName="spaceRect" presStyleCnt="0"/>
      <dgm:spPr/>
    </dgm:pt>
    <dgm:pt modelId="{835BDB60-417E-42E7-A23B-0FE82F415F83}" type="pres">
      <dgm:prSet presAssocID="{25D7E59A-A8C7-42B5-8A5B-90F756D18269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6C71671A-B835-41CA-8228-6889BBACE5EC}" srcId="{1142F2A6-B064-4178-A748-A5E7799CDBB0}" destId="{25D7E59A-A8C7-42B5-8A5B-90F756D18269}" srcOrd="2" destOrd="0" parTransId="{F0428441-CD3C-4ED7-A53F-6BF93BBAD83E}" sibTransId="{EE9E74E6-DEC7-4F68-A808-AC6601849884}"/>
    <dgm:cxn modelId="{CCEC881D-B1BC-486B-AF91-276F11E52370}" type="presOf" srcId="{1142F2A6-B064-4178-A748-A5E7799CDBB0}" destId="{E067D07D-F8A8-45A8-B1E9-0770B9F62EA9}" srcOrd="0" destOrd="0" presId="urn:microsoft.com/office/officeart/2018/5/layout/IconCircleLabelList"/>
    <dgm:cxn modelId="{6FC8C922-A14F-4A01-A62D-FBD63065982E}" type="presOf" srcId="{32492D84-058F-4689-8531-6B3C0796917D}" destId="{FA02D03A-FEF9-4571-8094-36C7A77D952B}" srcOrd="0" destOrd="0" presId="urn:microsoft.com/office/officeart/2018/5/layout/IconCircleLabelList"/>
    <dgm:cxn modelId="{9474554A-C1FE-47A6-B3D8-AA6423395082}" srcId="{1142F2A6-B064-4178-A748-A5E7799CDBB0}" destId="{32492D84-058F-4689-8531-6B3C0796917D}" srcOrd="1" destOrd="0" parTransId="{DB7073B4-0F89-4602-AC6A-FBF757FB0E92}" sibTransId="{643CC73D-38A9-47C4-872E-AA21F860B535}"/>
    <dgm:cxn modelId="{EE68946E-AE91-4EFF-8135-2AC9A8EF9C5D}" type="presOf" srcId="{4C5553BC-3329-4A77-B01F-43AB2A551DDD}" destId="{82067F5C-CDD1-4CB5-82E6-B546A601E7F1}" srcOrd="0" destOrd="0" presId="urn:microsoft.com/office/officeart/2018/5/layout/IconCircleLabelList"/>
    <dgm:cxn modelId="{B820149B-9F9F-4E73-89A8-7D84818361AF}" type="presOf" srcId="{25D7E59A-A8C7-42B5-8A5B-90F756D18269}" destId="{835BDB60-417E-42E7-A23B-0FE82F415F83}" srcOrd="0" destOrd="0" presId="urn:microsoft.com/office/officeart/2018/5/layout/IconCircleLabelList"/>
    <dgm:cxn modelId="{E23F67FE-B57B-483E-975E-B777E90DEE99}" srcId="{1142F2A6-B064-4178-A748-A5E7799CDBB0}" destId="{4C5553BC-3329-4A77-B01F-43AB2A551DDD}" srcOrd="0" destOrd="0" parTransId="{97901A45-C2FC-4BF2-9111-43C48964A223}" sibTransId="{D7863757-B668-434F-9A89-1A34E384DF36}"/>
    <dgm:cxn modelId="{C4895A37-ADF2-48FE-95CB-1A8C80B3333F}" type="presParOf" srcId="{E067D07D-F8A8-45A8-B1E9-0770B9F62EA9}" destId="{CBE0F218-6F61-41AE-9FD0-94A73AA0B8B3}" srcOrd="0" destOrd="0" presId="urn:microsoft.com/office/officeart/2018/5/layout/IconCircleLabelList"/>
    <dgm:cxn modelId="{7778E3CD-A0E7-4ADE-BEB4-B7CE8E9CEDCE}" type="presParOf" srcId="{CBE0F218-6F61-41AE-9FD0-94A73AA0B8B3}" destId="{F140195C-4DE9-4CD4-A991-F5FDFC46A179}" srcOrd="0" destOrd="0" presId="urn:microsoft.com/office/officeart/2018/5/layout/IconCircleLabelList"/>
    <dgm:cxn modelId="{5BA51C0F-C5FF-4568-B2E3-04D89AD5CBB9}" type="presParOf" srcId="{CBE0F218-6F61-41AE-9FD0-94A73AA0B8B3}" destId="{6C8751C5-895B-4B7C-8F00-B9B7F67C8DC7}" srcOrd="1" destOrd="0" presId="urn:microsoft.com/office/officeart/2018/5/layout/IconCircleLabelList"/>
    <dgm:cxn modelId="{8D51F190-A860-48AE-BBDE-AC54F713F463}" type="presParOf" srcId="{CBE0F218-6F61-41AE-9FD0-94A73AA0B8B3}" destId="{B10978BB-4734-4CC4-BE01-1379CE96EE58}" srcOrd="2" destOrd="0" presId="urn:microsoft.com/office/officeart/2018/5/layout/IconCircleLabelList"/>
    <dgm:cxn modelId="{31C58703-7B92-4AB1-97A4-698FC66DD07F}" type="presParOf" srcId="{CBE0F218-6F61-41AE-9FD0-94A73AA0B8B3}" destId="{82067F5C-CDD1-4CB5-82E6-B546A601E7F1}" srcOrd="3" destOrd="0" presId="urn:microsoft.com/office/officeart/2018/5/layout/IconCircleLabelList"/>
    <dgm:cxn modelId="{2DB73532-0095-4D1F-A164-98C5511F0C48}" type="presParOf" srcId="{E067D07D-F8A8-45A8-B1E9-0770B9F62EA9}" destId="{A9883BF8-169C-454A-96E7-F34E940C25DB}" srcOrd="1" destOrd="0" presId="urn:microsoft.com/office/officeart/2018/5/layout/IconCircleLabelList"/>
    <dgm:cxn modelId="{FF4E9EA0-7BFA-43B4-98E0-539EB257CA73}" type="presParOf" srcId="{E067D07D-F8A8-45A8-B1E9-0770B9F62EA9}" destId="{F4773F3A-B549-48C9-8CB1-F58055F6AFDD}" srcOrd="2" destOrd="0" presId="urn:microsoft.com/office/officeart/2018/5/layout/IconCircleLabelList"/>
    <dgm:cxn modelId="{688CB31B-F0B3-480D-8583-DFEFEBB891F0}" type="presParOf" srcId="{F4773F3A-B549-48C9-8CB1-F58055F6AFDD}" destId="{D66D6B01-7098-4AA2-80D6-E7EDD9F1F0DF}" srcOrd="0" destOrd="0" presId="urn:microsoft.com/office/officeart/2018/5/layout/IconCircleLabelList"/>
    <dgm:cxn modelId="{A4C32FF5-E881-4462-B25B-991FDCEB4794}" type="presParOf" srcId="{F4773F3A-B549-48C9-8CB1-F58055F6AFDD}" destId="{3A2697EA-0D0B-4794-B4DD-D5D2761E9255}" srcOrd="1" destOrd="0" presId="urn:microsoft.com/office/officeart/2018/5/layout/IconCircleLabelList"/>
    <dgm:cxn modelId="{890BF97F-936A-4F66-9D66-4014B658249E}" type="presParOf" srcId="{F4773F3A-B549-48C9-8CB1-F58055F6AFDD}" destId="{6B35BFE1-3563-4A75-A594-989DA7FC24B2}" srcOrd="2" destOrd="0" presId="urn:microsoft.com/office/officeart/2018/5/layout/IconCircleLabelList"/>
    <dgm:cxn modelId="{A4C2B521-E061-4B97-B769-DDCB5726E38F}" type="presParOf" srcId="{F4773F3A-B549-48C9-8CB1-F58055F6AFDD}" destId="{FA02D03A-FEF9-4571-8094-36C7A77D952B}" srcOrd="3" destOrd="0" presId="urn:microsoft.com/office/officeart/2018/5/layout/IconCircleLabelList"/>
    <dgm:cxn modelId="{1FCC1FAA-2264-40AB-9AD2-8487057FE5C7}" type="presParOf" srcId="{E067D07D-F8A8-45A8-B1E9-0770B9F62EA9}" destId="{1557FC97-7709-413D-8260-398BABFAA901}" srcOrd="3" destOrd="0" presId="urn:microsoft.com/office/officeart/2018/5/layout/IconCircleLabelList"/>
    <dgm:cxn modelId="{26448976-5665-483E-B947-B24A390E9B40}" type="presParOf" srcId="{E067D07D-F8A8-45A8-B1E9-0770B9F62EA9}" destId="{CF188C57-D4AE-4BD9-BA76-60A71BCFC2A6}" srcOrd="4" destOrd="0" presId="urn:microsoft.com/office/officeart/2018/5/layout/IconCircleLabelList"/>
    <dgm:cxn modelId="{B4F4C2AE-005E-4F87-A630-DF73D4D1FED8}" type="presParOf" srcId="{CF188C57-D4AE-4BD9-BA76-60A71BCFC2A6}" destId="{CD063867-3B3B-4B67-AF2D-12C5D068E561}" srcOrd="0" destOrd="0" presId="urn:microsoft.com/office/officeart/2018/5/layout/IconCircleLabelList"/>
    <dgm:cxn modelId="{2D870650-6B3E-4402-921B-5CBD0525C019}" type="presParOf" srcId="{CF188C57-D4AE-4BD9-BA76-60A71BCFC2A6}" destId="{94E11007-03FB-4330-A415-98A273882852}" srcOrd="1" destOrd="0" presId="urn:microsoft.com/office/officeart/2018/5/layout/IconCircleLabelList"/>
    <dgm:cxn modelId="{EB2F7742-CEF8-4CD3-BC69-54A08B721362}" type="presParOf" srcId="{CF188C57-D4AE-4BD9-BA76-60A71BCFC2A6}" destId="{14F202A4-7009-476E-AE9F-C9AC569A1772}" srcOrd="2" destOrd="0" presId="urn:microsoft.com/office/officeart/2018/5/layout/IconCircleLabelList"/>
    <dgm:cxn modelId="{3B8635CC-2855-4BB9-8506-70CB7367BC05}" type="presParOf" srcId="{CF188C57-D4AE-4BD9-BA76-60A71BCFC2A6}" destId="{835BDB60-417E-42E7-A23B-0FE82F415F83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0217DCA-8DB8-42F8-95E0-17CD615BA7A6}" type="doc">
      <dgm:prSet loTypeId="urn:microsoft.com/office/officeart/2005/8/layout/bProcess2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1940F230-2DEA-47C6-8C53-DD1EF03892D0}">
      <dgm:prSet/>
      <dgm:spPr/>
      <dgm:t>
        <a:bodyPr/>
        <a:lstStyle/>
        <a:p>
          <a:r>
            <a:rPr lang="de-DE" dirty="0"/>
            <a:t>Überzeugt Euren Arbeitgeber</a:t>
          </a:r>
          <a:endParaRPr lang="en-US" dirty="0"/>
        </a:p>
      </dgm:t>
    </dgm:pt>
    <dgm:pt modelId="{D90B81BA-A5FE-48F8-8D6D-C0A34FD43E21}" type="parTrans" cxnId="{8097978A-E67F-4D59-AB54-BB43C3E36469}">
      <dgm:prSet/>
      <dgm:spPr/>
      <dgm:t>
        <a:bodyPr/>
        <a:lstStyle/>
        <a:p>
          <a:endParaRPr lang="en-US"/>
        </a:p>
      </dgm:t>
    </dgm:pt>
    <dgm:pt modelId="{3D381D9E-974E-4869-A68C-8D16742B6F90}" type="sibTrans" cxnId="{8097978A-E67F-4D59-AB54-BB43C3E36469}">
      <dgm:prSet/>
      <dgm:spPr/>
      <dgm:t>
        <a:bodyPr/>
        <a:lstStyle/>
        <a:p>
          <a:endParaRPr lang="en-US"/>
        </a:p>
      </dgm:t>
    </dgm:pt>
    <dgm:pt modelId="{388334D5-D63C-4BA4-B656-0AD390F32E0E}">
      <dgm:prSet/>
      <dgm:spPr/>
      <dgm:t>
        <a:bodyPr/>
        <a:lstStyle/>
        <a:p>
          <a:r>
            <a:rPr lang="de-DE" dirty="0"/>
            <a:t>Besucht </a:t>
          </a:r>
          <a:r>
            <a:rPr lang="de-DE" dirty="0" err="1"/>
            <a:t>SharkFest</a:t>
          </a:r>
          <a:endParaRPr lang="en-US" dirty="0"/>
        </a:p>
      </dgm:t>
    </dgm:pt>
    <dgm:pt modelId="{8E23D26B-E619-4D58-A47D-889B9339F866}" type="parTrans" cxnId="{ADA8C8CC-F92B-49E3-9CD3-B960D306FD87}">
      <dgm:prSet/>
      <dgm:spPr/>
      <dgm:t>
        <a:bodyPr/>
        <a:lstStyle/>
        <a:p>
          <a:endParaRPr lang="en-US"/>
        </a:p>
      </dgm:t>
    </dgm:pt>
    <dgm:pt modelId="{4002E23B-F340-49D5-958D-ACDB69F2B13F}" type="sibTrans" cxnId="{ADA8C8CC-F92B-49E3-9CD3-B960D306FD87}">
      <dgm:prSet/>
      <dgm:spPr/>
      <dgm:t>
        <a:bodyPr/>
        <a:lstStyle/>
        <a:p>
          <a:endParaRPr lang="en-US"/>
        </a:p>
      </dgm:t>
    </dgm:pt>
    <dgm:pt modelId="{9129AD99-2BD6-4BEF-BF38-13B67CF1A6B8}">
      <dgm:prSet/>
      <dgm:spPr/>
      <dgm:t>
        <a:bodyPr/>
        <a:lstStyle/>
        <a:p>
          <a:r>
            <a:rPr lang="de-DE" dirty="0"/>
            <a:t>Gerne auch Spenden &amp; </a:t>
          </a:r>
          <a:r>
            <a:rPr lang="de-DE" dirty="0" err="1"/>
            <a:t>Merchendise</a:t>
          </a:r>
          <a:endParaRPr lang="en-US" dirty="0"/>
        </a:p>
      </dgm:t>
    </dgm:pt>
    <dgm:pt modelId="{B6D3252A-4A1E-42DD-8C21-0C0973DF137C}" type="parTrans" cxnId="{38CB5F99-4552-4AB1-9B45-11BE35303A2C}">
      <dgm:prSet/>
      <dgm:spPr/>
      <dgm:t>
        <a:bodyPr/>
        <a:lstStyle/>
        <a:p>
          <a:endParaRPr lang="en-US"/>
        </a:p>
      </dgm:t>
    </dgm:pt>
    <dgm:pt modelId="{587ABF6D-C536-4CEE-B7DC-BF66A61006A1}" type="sibTrans" cxnId="{38CB5F99-4552-4AB1-9B45-11BE35303A2C}">
      <dgm:prSet/>
      <dgm:spPr/>
      <dgm:t>
        <a:bodyPr/>
        <a:lstStyle/>
        <a:p>
          <a:endParaRPr lang="en-US"/>
        </a:p>
      </dgm:t>
    </dgm:pt>
    <dgm:pt modelId="{93BDD748-42FB-E94B-BAC6-6D97516BC8C4}" type="pres">
      <dgm:prSet presAssocID="{40217DCA-8DB8-42F8-95E0-17CD615BA7A6}" presName="diagram" presStyleCnt="0">
        <dgm:presLayoutVars>
          <dgm:dir/>
          <dgm:resizeHandles/>
        </dgm:presLayoutVars>
      </dgm:prSet>
      <dgm:spPr/>
    </dgm:pt>
    <dgm:pt modelId="{3131B689-F4F6-E547-838D-6021FA700766}" type="pres">
      <dgm:prSet presAssocID="{1940F230-2DEA-47C6-8C53-DD1EF03892D0}" presName="firstNode" presStyleLbl="node1" presStyleIdx="0" presStyleCnt="3">
        <dgm:presLayoutVars>
          <dgm:bulletEnabled val="1"/>
        </dgm:presLayoutVars>
      </dgm:prSet>
      <dgm:spPr/>
    </dgm:pt>
    <dgm:pt modelId="{DE570411-F954-D041-BAA8-1C06CCF5046F}" type="pres">
      <dgm:prSet presAssocID="{3D381D9E-974E-4869-A68C-8D16742B6F90}" presName="sibTrans" presStyleLbl="sibTrans2D1" presStyleIdx="0" presStyleCnt="2"/>
      <dgm:spPr/>
    </dgm:pt>
    <dgm:pt modelId="{F412A8DE-E753-4647-B507-CE5A3AFF659F}" type="pres">
      <dgm:prSet presAssocID="{388334D5-D63C-4BA4-B656-0AD390F32E0E}" presName="middleNode" presStyleCnt="0"/>
      <dgm:spPr/>
    </dgm:pt>
    <dgm:pt modelId="{E5AA71FF-60F7-F745-933A-926C7E9D424A}" type="pres">
      <dgm:prSet presAssocID="{388334D5-D63C-4BA4-B656-0AD390F32E0E}" presName="padding" presStyleLbl="node1" presStyleIdx="0" presStyleCnt="3"/>
      <dgm:spPr/>
    </dgm:pt>
    <dgm:pt modelId="{3B81043E-3B39-EA45-B3C8-4EC393C3F32B}" type="pres">
      <dgm:prSet presAssocID="{388334D5-D63C-4BA4-B656-0AD390F32E0E}" presName="shape" presStyleLbl="node1" presStyleIdx="1" presStyleCnt="3">
        <dgm:presLayoutVars>
          <dgm:bulletEnabled val="1"/>
        </dgm:presLayoutVars>
      </dgm:prSet>
      <dgm:spPr/>
    </dgm:pt>
    <dgm:pt modelId="{F6AEDC71-EFB6-434C-B89E-23942C67222D}" type="pres">
      <dgm:prSet presAssocID="{4002E23B-F340-49D5-958D-ACDB69F2B13F}" presName="sibTrans" presStyleLbl="sibTrans2D1" presStyleIdx="1" presStyleCnt="2"/>
      <dgm:spPr/>
    </dgm:pt>
    <dgm:pt modelId="{174BC016-01FA-8A4B-81EA-07702F70E548}" type="pres">
      <dgm:prSet presAssocID="{9129AD99-2BD6-4BEF-BF38-13B67CF1A6B8}" presName="lastNode" presStyleLbl="node1" presStyleIdx="2" presStyleCnt="3">
        <dgm:presLayoutVars>
          <dgm:bulletEnabled val="1"/>
        </dgm:presLayoutVars>
      </dgm:prSet>
      <dgm:spPr/>
    </dgm:pt>
  </dgm:ptLst>
  <dgm:cxnLst>
    <dgm:cxn modelId="{D0BE620F-7D02-7442-9D48-476AE052481E}" type="presOf" srcId="{1940F230-2DEA-47C6-8C53-DD1EF03892D0}" destId="{3131B689-F4F6-E547-838D-6021FA700766}" srcOrd="0" destOrd="0" presId="urn:microsoft.com/office/officeart/2005/8/layout/bProcess2"/>
    <dgm:cxn modelId="{000E4A18-E590-D44B-9E80-1C850BD66CEC}" type="presOf" srcId="{3D381D9E-974E-4869-A68C-8D16742B6F90}" destId="{DE570411-F954-D041-BAA8-1C06CCF5046F}" srcOrd="0" destOrd="0" presId="urn:microsoft.com/office/officeart/2005/8/layout/bProcess2"/>
    <dgm:cxn modelId="{8097978A-E67F-4D59-AB54-BB43C3E36469}" srcId="{40217DCA-8DB8-42F8-95E0-17CD615BA7A6}" destId="{1940F230-2DEA-47C6-8C53-DD1EF03892D0}" srcOrd="0" destOrd="0" parTransId="{D90B81BA-A5FE-48F8-8D6D-C0A34FD43E21}" sibTransId="{3D381D9E-974E-4869-A68C-8D16742B6F90}"/>
    <dgm:cxn modelId="{77A0658F-B49D-6948-8621-844BAF03AD61}" type="presOf" srcId="{388334D5-D63C-4BA4-B656-0AD390F32E0E}" destId="{3B81043E-3B39-EA45-B3C8-4EC393C3F32B}" srcOrd="0" destOrd="0" presId="urn:microsoft.com/office/officeart/2005/8/layout/bProcess2"/>
    <dgm:cxn modelId="{38CB5F99-4552-4AB1-9B45-11BE35303A2C}" srcId="{40217DCA-8DB8-42F8-95E0-17CD615BA7A6}" destId="{9129AD99-2BD6-4BEF-BF38-13B67CF1A6B8}" srcOrd="2" destOrd="0" parTransId="{B6D3252A-4A1E-42DD-8C21-0C0973DF137C}" sibTransId="{587ABF6D-C536-4CEE-B7DC-BF66A61006A1}"/>
    <dgm:cxn modelId="{E72B7FA6-480D-AF4C-ADDA-88AA07009553}" type="presOf" srcId="{40217DCA-8DB8-42F8-95E0-17CD615BA7A6}" destId="{93BDD748-42FB-E94B-BAC6-6D97516BC8C4}" srcOrd="0" destOrd="0" presId="urn:microsoft.com/office/officeart/2005/8/layout/bProcess2"/>
    <dgm:cxn modelId="{8F7BA7B6-97C4-F746-ACAC-4C759708BCBE}" type="presOf" srcId="{9129AD99-2BD6-4BEF-BF38-13B67CF1A6B8}" destId="{174BC016-01FA-8A4B-81EA-07702F70E548}" srcOrd="0" destOrd="0" presId="urn:microsoft.com/office/officeart/2005/8/layout/bProcess2"/>
    <dgm:cxn modelId="{ADA8C8CC-F92B-49E3-9CD3-B960D306FD87}" srcId="{40217DCA-8DB8-42F8-95E0-17CD615BA7A6}" destId="{388334D5-D63C-4BA4-B656-0AD390F32E0E}" srcOrd="1" destOrd="0" parTransId="{8E23D26B-E619-4D58-A47D-889B9339F866}" sibTransId="{4002E23B-F340-49D5-958D-ACDB69F2B13F}"/>
    <dgm:cxn modelId="{4E0671F5-A0AD-144A-AE78-FCA1FA5AEA28}" type="presOf" srcId="{4002E23B-F340-49D5-958D-ACDB69F2B13F}" destId="{F6AEDC71-EFB6-434C-B89E-23942C67222D}" srcOrd="0" destOrd="0" presId="urn:microsoft.com/office/officeart/2005/8/layout/bProcess2"/>
    <dgm:cxn modelId="{228C3B20-C470-4A40-8347-857A1CD97F55}" type="presParOf" srcId="{93BDD748-42FB-E94B-BAC6-6D97516BC8C4}" destId="{3131B689-F4F6-E547-838D-6021FA700766}" srcOrd="0" destOrd="0" presId="urn:microsoft.com/office/officeart/2005/8/layout/bProcess2"/>
    <dgm:cxn modelId="{70781025-4A65-FA44-8DC6-B9F41A6B98FC}" type="presParOf" srcId="{93BDD748-42FB-E94B-BAC6-6D97516BC8C4}" destId="{DE570411-F954-D041-BAA8-1C06CCF5046F}" srcOrd="1" destOrd="0" presId="urn:microsoft.com/office/officeart/2005/8/layout/bProcess2"/>
    <dgm:cxn modelId="{2CE084ED-B234-8D43-B76F-08EE3AF4EB22}" type="presParOf" srcId="{93BDD748-42FB-E94B-BAC6-6D97516BC8C4}" destId="{F412A8DE-E753-4647-B507-CE5A3AFF659F}" srcOrd="2" destOrd="0" presId="urn:microsoft.com/office/officeart/2005/8/layout/bProcess2"/>
    <dgm:cxn modelId="{D5B6F748-383E-764A-B378-FA6EE5349DDE}" type="presParOf" srcId="{F412A8DE-E753-4647-B507-CE5A3AFF659F}" destId="{E5AA71FF-60F7-F745-933A-926C7E9D424A}" srcOrd="0" destOrd="0" presId="urn:microsoft.com/office/officeart/2005/8/layout/bProcess2"/>
    <dgm:cxn modelId="{438EAE62-9268-EE40-ADB9-DE19A2C68416}" type="presParOf" srcId="{F412A8DE-E753-4647-B507-CE5A3AFF659F}" destId="{3B81043E-3B39-EA45-B3C8-4EC393C3F32B}" srcOrd="1" destOrd="0" presId="urn:microsoft.com/office/officeart/2005/8/layout/bProcess2"/>
    <dgm:cxn modelId="{55F4C1E6-A1C2-5048-BE55-4C8E0EF75BB1}" type="presParOf" srcId="{93BDD748-42FB-E94B-BAC6-6D97516BC8C4}" destId="{F6AEDC71-EFB6-434C-B89E-23942C67222D}" srcOrd="3" destOrd="0" presId="urn:microsoft.com/office/officeart/2005/8/layout/bProcess2"/>
    <dgm:cxn modelId="{7F078C5D-7A7A-7D43-ACDB-67EE409D0548}" type="presParOf" srcId="{93BDD748-42FB-E94B-BAC6-6D97516BC8C4}" destId="{174BC016-01FA-8A4B-81EA-07702F70E548}" srcOrd="4" destOrd="0" presId="urn:microsoft.com/office/officeart/2005/8/layout/b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40195C-4DE9-4CD4-A991-F5FDFC46A179}">
      <dsp:nvSpPr>
        <dsp:cNvPr id="0" name=""/>
        <dsp:cNvSpPr/>
      </dsp:nvSpPr>
      <dsp:spPr>
        <a:xfrm>
          <a:off x="718664" y="453902"/>
          <a:ext cx="1955812" cy="195581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8751C5-895B-4B7C-8F00-B9B7F67C8DC7}">
      <dsp:nvSpPr>
        <dsp:cNvPr id="0" name=""/>
        <dsp:cNvSpPr/>
      </dsp:nvSpPr>
      <dsp:spPr>
        <a:xfrm>
          <a:off x="1135476" y="870714"/>
          <a:ext cx="1122187" cy="112218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067F5C-CDD1-4CB5-82E6-B546A601E7F1}">
      <dsp:nvSpPr>
        <dsp:cNvPr id="0" name=""/>
        <dsp:cNvSpPr/>
      </dsp:nvSpPr>
      <dsp:spPr>
        <a:xfrm>
          <a:off x="93445" y="3018902"/>
          <a:ext cx="32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de-DE" sz="2500" kern="1200" dirty="0"/>
            <a:t>Eine Zertifizierung für Ihr Wissen</a:t>
          </a:r>
          <a:endParaRPr lang="en-US" sz="2500" kern="1200" dirty="0"/>
        </a:p>
      </dsp:txBody>
      <dsp:txXfrm>
        <a:off x="93445" y="3018902"/>
        <a:ext cx="3206250" cy="720000"/>
      </dsp:txXfrm>
    </dsp:sp>
    <dsp:sp modelId="{D66D6B01-7098-4AA2-80D6-E7EDD9F1F0DF}">
      <dsp:nvSpPr>
        <dsp:cNvPr id="0" name=""/>
        <dsp:cNvSpPr/>
      </dsp:nvSpPr>
      <dsp:spPr>
        <a:xfrm>
          <a:off x="4486008" y="453902"/>
          <a:ext cx="1955812" cy="195581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2697EA-0D0B-4794-B4DD-D5D2761E9255}">
      <dsp:nvSpPr>
        <dsp:cNvPr id="0" name=""/>
        <dsp:cNvSpPr/>
      </dsp:nvSpPr>
      <dsp:spPr>
        <a:xfrm>
          <a:off x="4902820" y="870714"/>
          <a:ext cx="1122187" cy="112218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02D03A-FEF9-4571-8094-36C7A77D952B}">
      <dsp:nvSpPr>
        <dsp:cNvPr id="0" name=""/>
        <dsp:cNvSpPr/>
      </dsp:nvSpPr>
      <dsp:spPr>
        <a:xfrm>
          <a:off x="3860789" y="3018902"/>
          <a:ext cx="32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de-DE" sz="2500" kern="1200" dirty="0"/>
            <a:t>150 Prüfungen bis her</a:t>
          </a:r>
          <a:endParaRPr lang="en-US" sz="2500" kern="1200" dirty="0"/>
        </a:p>
      </dsp:txBody>
      <dsp:txXfrm>
        <a:off x="3860789" y="3018902"/>
        <a:ext cx="3206250" cy="720000"/>
      </dsp:txXfrm>
    </dsp:sp>
    <dsp:sp modelId="{CD063867-3B3B-4B67-AF2D-12C5D068E561}">
      <dsp:nvSpPr>
        <dsp:cNvPr id="0" name=""/>
        <dsp:cNvSpPr/>
      </dsp:nvSpPr>
      <dsp:spPr>
        <a:xfrm>
          <a:off x="8253352" y="453902"/>
          <a:ext cx="1955812" cy="195581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E11007-03FB-4330-A415-98A273882852}">
      <dsp:nvSpPr>
        <dsp:cNvPr id="0" name=""/>
        <dsp:cNvSpPr/>
      </dsp:nvSpPr>
      <dsp:spPr>
        <a:xfrm>
          <a:off x="8670164" y="870714"/>
          <a:ext cx="1122187" cy="112218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5BDB60-417E-42E7-A23B-0FE82F415F83}">
      <dsp:nvSpPr>
        <dsp:cNvPr id="0" name=""/>
        <dsp:cNvSpPr/>
      </dsp:nvSpPr>
      <dsp:spPr>
        <a:xfrm>
          <a:off x="7628133" y="3018902"/>
          <a:ext cx="32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de-DE" sz="2500" kern="1200"/>
            <a:t>100% foundation benefit</a:t>
          </a:r>
          <a:endParaRPr lang="en-US" sz="2500" kern="1200"/>
        </a:p>
      </dsp:txBody>
      <dsp:txXfrm>
        <a:off x="7628133" y="3018902"/>
        <a:ext cx="3206250" cy="72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31B689-F4F6-E547-838D-6021FA700766}">
      <dsp:nvSpPr>
        <dsp:cNvPr id="0" name=""/>
        <dsp:cNvSpPr/>
      </dsp:nvSpPr>
      <dsp:spPr>
        <a:xfrm>
          <a:off x="0" y="944959"/>
          <a:ext cx="2351881" cy="235188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300" kern="1200" dirty="0"/>
            <a:t>Überzeugt Euren Arbeitgeber</a:t>
          </a:r>
          <a:endParaRPr lang="en-US" sz="2300" kern="1200" dirty="0"/>
        </a:p>
      </dsp:txBody>
      <dsp:txXfrm>
        <a:off x="344425" y="1289384"/>
        <a:ext cx="1663031" cy="1663031"/>
      </dsp:txXfrm>
    </dsp:sp>
    <dsp:sp modelId="{DE570411-F954-D041-BAA8-1C06CCF5046F}">
      <dsp:nvSpPr>
        <dsp:cNvPr id="0" name=""/>
        <dsp:cNvSpPr/>
      </dsp:nvSpPr>
      <dsp:spPr>
        <a:xfrm rot="5400000">
          <a:off x="2747579" y="1705504"/>
          <a:ext cx="823158" cy="830790"/>
        </a:xfrm>
        <a:prstGeom prst="triangl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81043E-3B39-EA45-B3C8-4EC393C3F32B}">
      <dsp:nvSpPr>
        <dsp:cNvPr id="0" name=""/>
        <dsp:cNvSpPr/>
      </dsp:nvSpPr>
      <dsp:spPr>
        <a:xfrm>
          <a:off x="3919410" y="1336547"/>
          <a:ext cx="1568704" cy="1568704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kern="1200" dirty="0"/>
            <a:t>Besucht </a:t>
          </a:r>
          <a:r>
            <a:rPr lang="de-DE" sz="2100" kern="1200" dirty="0" err="1"/>
            <a:t>SharkFest</a:t>
          </a:r>
          <a:endParaRPr lang="en-US" sz="2100" kern="1200" dirty="0"/>
        </a:p>
      </dsp:txBody>
      <dsp:txXfrm>
        <a:off x="4149141" y="1566278"/>
        <a:ext cx="1109242" cy="1109242"/>
      </dsp:txXfrm>
    </dsp:sp>
    <dsp:sp modelId="{F6AEDC71-EFB6-434C-B89E-23942C67222D}">
      <dsp:nvSpPr>
        <dsp:cNvPr id="0" name=""/>
        <dsp:cNvSpPr/>
      </dsp:nvSpPr>
      <dsp:spPr>
        <a:xfrm rot="5400000">
          <a:off x="5883813" y="1705504"/>
          <a:ext cx="823158" cy="830790"/>
        </a:xfrm>
        <a:prstGeom prst="triangl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4BC016-01FA-8A4B-81EA-07702F70E548}">
      <dsp:nvSpPr>
        <dsp:cNvPr id="0" name=""/>
        <dsp:cNvSpPr/>
      </dsp:nvSpPr>
      <dsp:spPr>
        <a:xfrm>
          <a:off x="7055643" y="944959"/>
          <a:ext cx="2351881" cy="235188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300" kern="1200" dirty="0"/>
            <a:t>Gerne auch Spenden &amp; </a:t>
          </a:r>
          <a:r>
            <a:rPr lang="de-DE" sz="2300" kern="1200" dirty="0" err="1"/>
            <a:t>Merchendise</a:t>
          </a:r>
          <a:endParaRPr lang="en-US" sz="2300" kern="1200" dirty="0"/>
        </a:p>
      </dsp:txBody>
      <dsp:txXfrm>
        <a:off x="7400068" y="1289384"/>
        <a:ext cx="1663031" cy="16630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2">
  <dgm:title val=""/>
  <dgm:desc val=""/>
  <dgm:catLst>
    <dgm:cat type="process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/>
    </dgm:varLst>
    <dgm:choose name="Name0">
      <dgm:if name="Name1" func="var" arg="dir" op="equ" val="norm">
        <dgm:alg type="snake">
          <dgm:param type="grDir" val="tL"/>
          <dgm:param type="flowDir" val="col"/>
          <dgm:param type="contDir" val="revDir"/>
        </dgm:alg>
      </dgm:if>
      <dgm:else name="Name2">
        <dgm:alg type="snake">
          <dgm:param type="grDir" val="tR"/>
          <dgm:param type="flowDir" val="col"/>
          <dgm:param type="contDir" val="revDi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firstNode" refType="w"/>
      <dgm:constr type="w" for="ch" forName="lastNode" refType="w" refFor="ch" refForName="firstNode" op="equ"/>
      <dgm:constr type="w" for="ch" forName="middleNode" refType="w" refFor="ch" refForName="firstNode" op="equ"/>
      <dgm:constr type="h" for="ch" ptType="sibTrans" refType="w" refFor="ch" refForName="middleNode" op="equ" fact="0.35"/>
      <dgm:constr type="sp" refType="w" refFor="ch" refForName="middleNode" fact="0.5"/>
      <dgm:constr type="connDist" for="des" ptType="sibTrans" op="equ"/>
      <dgm:constr type="primFontSz" for="ch" forName="firstNode" val="65"/>
      <dgm:constr type="primFontSz" for="ch" forName="lastNode" refType="primFontSz" refFor="ch" refForName="firstNode" op="equ"/>
      <dgm:constr type="primFontSz" for="des" forName="shape" val="65"/>
      <dgm:constr type="primFontSz" for="des" forName="shape" refType="primFontSz" refFor="ch" refForName="firstNode" op="lte"/>
      <dgm:constr type="primFontSz" for="des" forName="shape" refType="primFontSz" refFor="ch" refForName="lastNode" op="lte"/>
    </dgm:constrLst>
    <dgm:ruleLst/>
    <dgm:forEach name="Name3" axis="ch" ptType="node">
      <dgm:choose name="Name4">
        <dgm:if name="Name5" axis="self" ptType="node" func="pos" op="equ" val="1">
          <dgm:layoutNode name="fir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if name="Name6" axis="self" ptType="node" func="revPos" op="equ" val="1">
          <dgm:layoutNode name="la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else name="Name7">
          <dgm:layoutNode name="middleNod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  <dgm:constr type="w" for="ch" forName="padding" refType="w"/>
              <dgm:constr type="h" for="ch" forName="padding" refType="h"/>
              <dgm:constr type="w" for="ch" forName="shape" refType="w" fact="0.667"/>
              <dgm:constr type="h" for="ch" forName="shape" refType="h" fact="0.667"/>
              <dgm:constr type="ctrX" for="ch" forName="shape" refType="w" fact="0.5"/>
              <dgm:constr type="ctrY" for="ch" forName="shape" refType="h" fact="0.5"/>
            </dgm:constrLst>
            <dgm:ruleLst/>
            <dgm:layoutNode name="padding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shape">
              <dgm:varLst>
                <dgm:bulletEnabled val="1"/>
              </dgm:varLst>
              <dgm:alg type="tx">
                <dgm:param type="txAnchorVertCh" val="mid"/>
              </dgm:alg>
              <dgm:shape xmlns:r="http://schemas.openxmlformats.org/officeDocument/2006/relationships" type="ellipse" r:blip="">
                <dgm:adjLst/>
              </dgm:shape>
              <dgm:presOf axis="desOrSelf" ptType="node"/>
              <dgm:constrLst>
                <dgm:constr type="h" refType="w"/>
                <dgm:constr type="tMarg" refType="primFontSz" fact="0.1"/>
                <dgm:constr type="bMarg" refType="primFontSz" fact="0.1"/>
                <dgm:constr type="lMarg" refType="primFontSz" fact="0.1"/>
                <dgm:constr type="r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  <dgm:forEach name="Name8" axis="followSib" ptType="sibTrans" cnt="1">
        <dgm:layoutNode name="sibTrans">
          <dgm:choose name="Name9">
            <dgm:if name="Name10" func="var" arg="dir" op="equ" val="norm">
              <dgm:choose name="Name11">
                <dgm:if name="Name12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3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4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if>
            <dgm:else name="Name15">
              <dgm:choose name="Name16">
                <dgm:if name="Name17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8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9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else>
          </dgm:choose>
          <dgm:shape xmlns:r="http://schemas.openxmlformats.org/officeDocument/2006/relationships" rot="90" type="triangle" r:blip="">
            <dgm:adjLst/>
          </dgm:shape>
          <dgm:presOf axis="self"/>
          <dgm:constrLst>
            <dgm:constr type="w" refType="h"/>
            <dgm:constr type="connDist"/>
            <dgm:constr type="begPad" refType="connDist" fact="0.25"/>
            <dgm:constr type="endPad" refType="connDist" fact="0.22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C69410-CD88-A846-B92A-25D0F5ED9DB0}" type="datetimeFigureOut">
              <a:rPr lang="de-DE" smtClean="0"/>
              <a:t>29.06.26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455ADE-4C89-3544-B378-CEA3E7DD1B1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919962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bg>
      <p:bgPr>
        <a:solidFill>
          <a:srgbClr val="1A4A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619779DD-7F29-756D-B764-04EBB4A9AC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 l="268" r="17983"/>
          <a:stretch>
            <a:fillRect/>
          </a:stretch>
        </p:blipFill>
        <p:spPr>
          <a:xfrm>
            <a:off x="3929468" y="113315"/>
            <a:ext cx="8262532" cy="6744685"/>
          </a:xfrm>
          <a:prstGeom prst="rect">
            <a:avLst/>
          </a:prstGeom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E81C9365-5E32-6BEC-37C4-9BD324926CD9}"/>
              </a:ext>
            </a:extLst>
          </p:cNvPr>
          <p:cNvSpPr/>
          <p:nvPr userDrawn="1"/>
        </p:nvSpPr>
        <p:spPr>
          <a:xfrm>
            <a:off x="0" y="113315"/>
            <a:ext cx="11670249" cy="6744685"/>
          </a:xfrm>
          <a:prstGeom prst="rect">
            <a:avLst/>
          </a:prstGeom>
          <a:gradFill flip="none" rotWithShape="1">
            <a:gsLst>
              <a:gs pos="0">
                <a:srgbClr val="1A4A6E"/>
              </a:gs>
              <a:gs pos="45000">
                <a:srgbClr val="1A4A6E"/>
              </a:gs>
              <a:gs pos="100000">
                <a:srgbClr val="2E9AD0">
                  <a:alpha val="0"/>
                </a:srgb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D4D63D7-44C9-5123-22BF-2AB710D028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306" y="2635904"/>
            <a:ext cx="5217459" cy="874059"/>
          </a:xfrm>
        </p:spPr>
        <p:txBody>
          <a:bodyPr anchor="b">
            <a:normAutofit/>
          </a:bodyPr>
          <a:lstStyle>
            <a:lvl1pPr algn="l">
              <a:defRPr sz="3200">
                <a:solidFill>
                  <a:srgbClr val="F4F6F9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397EAE9-0951-64B6-FF45-275EC1CA53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0304" y="4684893"/>
            <a:ext cx="5217458" cy="499087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F3F8FD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9A634E76-CDE5-6D88-2CC4-2B516F889634}"/>
              </a:ext>
            </a:extLst>
          </p:cNvPr>
          <p:cNvSpPr txBox="1"/>
          <p:nvPr userDrawn="1"/>
        </p:nvSpPr>
        <p:spPr>
          <a:xfrm>
            <a:off x="430305" y="2128073"/>
            <a:ext cx="52174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0" i="0" dirty="0">
                <a:solidFill>
                  <a:srgbClr val="2E9AD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WIRESHARK EDUCATION DAY – Olten CH 2026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604D2312-3617-C029-4E1C-FDA197E1C5F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85318" y="4934436"/>
            <a:ext cx="3899175" cy="1125818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2C27C838-6B9B-4E6D-5BDC-6C855B43848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456193" y="6244094"/>
            <a:ext cx="1219200" cy="500592"/>
          </a:xfrm>
          <a:prstGeom prst="rect">
            <a:avLst/>
          </a:prstGeom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7D40D28E-D5F0-7911-1760-07067D820A29}"/>
              </a:ext>
            </a:extLst>
          </p:cNvPr>
          <p:cNvSpPr txBox="1"/>
          <p:nvPr userDrawn="1"/>
        </p:nvSpPr>
        <p:spPr>
          <a:xfrm>
            <a:off x="405447" y="6363585"/>
            <a:ext cx="1346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b="1" dirty="0" err="1">
                <a:solidFill>
                  <a:schemeClr val="bg1"/>
                </a:solidFill>
              </a:rPr>
              <a:t>Sponsored</a:t>
            </a:r>
            <a:r>
              <a:rPr lang="de-DE" sz="1100" b="1" dirty="0">
                <a:solidFill>
                  <a:schemeClr val="bg1"/>
                </a:solidFill>
              </a:rPr>
              <a:t> </a:t>
            </a:r>
            <a:r>
              <a:rPr lang="de-DE" sz="1100" b="1" dirty="0" err="1">
                <a:solidFill>
                  <a:schemeClr val="bg1"/>
                </a:solidFill>
              </a:rPr>
              <a:t>by</a:t>
            </a:r>
            <a:r>
              <a:rPr lang="de-DE" sz="1100" b="1" dirty="0">
                <a:solidFill>
                  <a:schemeClr val="bg1"/>
                </a:solidFill>
              </a:rPr>
              <a:t>: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86DE9EB-F8BE-F42A-AB17-E9E7CDF1D7C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823120" y="6343419"/>
            <a:ext cx="1106348" cy="301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834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BA405C-CC95-62BE-6F92-E184A03B3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000" y="1080000"/>
            <a:ext cx="4680000" cy="100799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667672F5-F921-CC03-B39E-12F2B42E25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4000" y="1080000"/>
            <a:ext cx="6172200" cy="5274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0BA5640-C1C6-B369-2C72-B5B051DB6E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05999" y="2214000"/>
            <a:ext cx="4680000" cy="4140000"/>
          </a:xfrm>
        </p:spPr>
        <p:txBody>
          <a:bodyPr lIns="9000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C3C8F05-00D2-F88C-59E3-165AB32C7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C5E15-5BCE-2C4B-A5A2-4AF0DE57563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2178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EB8CAB-2254-4DD9-859F-8CED941671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000" y="288000"/>
            <a:ext cx="7920000" cy="503999"/>
          </a:xfrm>
        </p:spPr>
        <p:txBody>
          <a:bodyPr/>
          <a:lstStyle>
            <a:lvl1pPr>
              <a:defRPr sz="2400" b="1">
                <a:solidFill>
                  <a:srgbClr val="1A4A6E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B952469-D0AE-BE19-ACC2-663AF0198D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29F5DCB-9BDB-B813-E8C3-76C25292C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C5E15-5BCE-2C4B-A5A2-4AF0DE57563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7190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-&#10;überschrift">
    <p:bg>
      <p:bgPr>
        <a:solidFill>
          <a:srgbClr val="1A4A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28630FA8-0AEE-E4F0-855A-97A1DAC2CD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7000"/>
          </a:blip>
          <a:stretch>
            <a:fillRect/>
          </a:stretch>
        </p:blipFill>
        <p:spPr>
          <a:xfrm>
            <a:off x="6724650" y="889001"/>
            <a:ext cx="5067300" cy="50673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E54C0993-7DC4-E6DF-5180-64159D64C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600" y="2565401"/>
            <a:ext cx="6419850" cy="1714500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ACB89B9A-1CF2-7E7E-1EFE-A4276F130D20}"/>
              </a:ext>
            </a:extLst>
          </p:cNvPr>
          <p:cNvSpPr/>
          <p:nvPr userDrawn="1"/>
        </p:nvSpPr>
        <p:spPr>
          <a:xfrm>
            <a:off x="831850" y="4470400"/>
            <a:ext cx="4320000" cy="108000"/>
          </a:xfrm>
          <a:prstGeom prst="rect">
            <a:avLst/>
          </a:prstGeom>
          <a:gradFill>
            <a:gsLst>
              <a:gs pos="0">
                <a:srgbClr val="1F6FBF"/>
              </a:gs>
              <a:gs pos="100000">
                <a:srgbClr val="2E9AD0">
                  <a:alpha val="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5001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schnitts-&#10;überschrift">
    <p:bg>
      <p:bgPr>
        <a:solidFill>
          <a:srgbClr val="1A4A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4C0993-7DC4-E6DF-5180-64159D64C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600" y="3429000"/>
            <a:ext cx="4603751" cy="1472863"/>
          </a:xfrm>
        </p:spPr>
        <p:txBody>
          <a:bodyPr anchor="b">
            <a:noAutofit/>
          </a:bodyPr>
          <a:lstStyle>
            <a:lvl1pPr>
              <a:defRPr sz="36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ACB89B9A-1CF2-7E7E-1EFE-A4276F130D20}"/>
              </a:ext>
            </a:extLst>
          </p:cNvPr>
          <p:cNvSpPr/>
          <p:nvPr userDrawn="1"/>
        </p:nvSpPr>
        <p:spPr>
          <a:xfrm>
            <a:off x="863600" y="2247564"/>
            <a:ext cx="4320000" cy="108000"/>
          </a:xfrm>
          <a:prstGeom prst="rect">
            <a:avLst/>
          </a:prstGeom>
          <a:gradFill>
            <a:gsLst>
              <a:gs pos="0">
                <a:srgbClr val="1F6FBF"/>
              </a:gs>
              <a:gs pos="100000">
                <a:srgbClr val="2E9AD0">
                  <a:alpha val="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7E70F70F-D922-8699-FCF0-7D26A67CE91B}"/>
              </a:ext>
            </a:extLst>
          </p:cNvPr>
          <p:cNvSpPr txBox="1"/>
          <p:nvPr userDrawn="1"/>
        </p:nvSpPr>
        <p:spPr>
          <a:xfrm>
            <a:off x="863600" y="1155196"/>
            <a:ext cx="50673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0" b="1" dirty="0">
                <a:solidFill>
                  <a:schemeClr val="bg1"/>
                </a:solidFill>
              </a:rPr>
              <a:t>Vielen Dank!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E514A66-6ADE-9B83-CFBF-90D00EA19D3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018998" y="660400"/>
            <a:ext cx="4309402" cy="1244264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16547213-6C95-EF36-A7EA-477B97F0F483}"/>
              </a:ext>
            </a:extLst>
          </p:cNvPr>
          <p:cNvSpPr/>
          <p:nvPr userDrawn="1"/>
        </p:nvSpPr>
        <p:spPr>
          <a:xfrm>
            <a:off x="7373698" y="2301564"/>
            <a:ext cx="3600000" cy="3600000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BB71DDAD-5511-3996-F3B1-AD6FF9FB363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463698" y="2398728"/>
            <a:ext cx="3420000" cy="3420000"/>
          </a:xfrm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pPr lvl="0"/>
            <a:r>
              <a:rPr lang="de-DE" dirty="0"/>
              <a:t>QR Code</a:t>
            </a:r>
          </a:p>
        </p:txBody>
      </p:sp>
    </p:spTree>
    <p:extLst>
      <p:ext uri="{BB962C8B-B14F-4D97-AF65-F5344CB8AC3E}">
        <p14:creationId xmlns:p14="http://schemas.microsoft.com/office/powerpoint/2010/main" val="1029629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A8DB25-5196-6141-D901-B566A1CCC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67CBD0E-F6AF-8B7E-60E5-6DF99F8DD5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8000" y="1116000"/>
            <a:ext cx="5580000" cy="54016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544C6E7-D02C-4E25-4E19-BE12226945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20000" y="1116000"/>
            <a:ext cx="5580000" cy="5400000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AB0819D-2FCB-64F3-8BF4-0C0699A0A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C5E15-5BCE-2C4B-A5A2-4AF0DE57563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0339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3EE835-D72A-EC63-EED0-12DA841F0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000" y="288000"/>
            <a:ext cx="7920000" cy="503999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F678102-7689-10EE-7F02-8895B51170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8000" y="1288537"/>
            <a:ext cx="5580000" cy="360000"/>
          </a:xfrm>
          <a:gradFill>
            <a:gsLst>
              <a:gs pos="0">
                <a:srgbClr val="2E9AD0"/>
              </a:gs>
              <a:gs pos="100000">
                <a:srgbClr val="F3F8FD"/>
              </a:gs>
            </a:gsLst>
            <a:lin ang="10800000" scaled="0"/>
          </a:gradFill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rgbClr val="1F6FB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0DE44E9-4F17-8CF9-A7DD-670A12B110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88000" y="1800001"/>
            <a:ext cx="5580000" cy="476999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AEDEE67-B5F6-8EB6-6B08-ADE4066C40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6000" y="1288537"/>
            <a:ext cx="5580000" cy="360000"/>
          </a:xfrm>
          <a:gradFill>
            <a:gsLst>
              <a:gs pos="0">
                <a:srgbClr val="2E9AD0"/>
              </a:gs>
              <a:gs pos="100000">
                <a:srgbClr val="F3F8FD"/>
              </a:gs>
            </a:gsLst>
            <a:lin ang="10800000" scaled="0"/>
          </a:gradFill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rgbClr val="1F6FB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3F262054-CDAD-FC14-735A-AE15C35CC8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20000" y="1800000"/>
            <a:ext cx="5580000" cy="4769999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A94D3B22-C4FE-98B1-BF92-AB0799EE6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C5E15-5BCE-2C4B-A5A2-4AF0DE57563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4256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8F286E-E193-4102-0736-330ABAB20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48382DB-78C0-1809-3991-9A1E72BF9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C5E15-5BCE-2C4B-A5A2-4AF0DE57563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23355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09E1BF8-2867-70AC-4EE1-0F2CF50F7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C5E15-5BCE-2C4B-A5A2-4AF0DE57563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8344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B7DE2F-F6C0-68E0-6609-6CA21689D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1079500"/>
            <a:ext cx="4680000" cy="100799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7FD91D8-73B5-618A-84DD-830B7DBEEF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079500"/>
            <a:ext cx="5980112" cy="52745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4239D87-59F8-CDE0-8FA6-096B5BB6E5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04800" y="2214000"/>
            <a:ext cx="4680000" cy="41400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8F9D51F-523D-A226-DFBF-C00D72ADB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C5E15-5BCE-2C4B-A5A2-4AF0DE57563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3428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5F220538-B4CD-BF4D-5748-2EB5642D2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000" y="288000"/>
            <a:ext cx="7920000" cy="503999"/>
          </a:xfrm>
          <a:prstGeom prst="rect">
            <a:avLst/>
          </a:prstGeom>
        </p:spPr>
        <p:txBody>
          <a:bodyPr vert="horz" lIns="9000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B03E0F5-8426-209F-8AC0-BE6DFB06F8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7400" y="1114727"/>
            <a:ext cx="11520000" cy="540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CDA3F47B-7F95-AD2B-AD8C-BBE2713B93D8}"/>
              </a:ext>
            </a:extLst>
          </p:cNvPr>
          <p:cNvSpPr/>
          <p:nvPr userDrawn="1"/>
        </p:nvSpPr>
        <p:spPr>
          <a:xfrm>
            <a:off x="0" y="0"/>
            <a:ext cx="12193200" cy="108000"/>
          </a:xfrm>
          <a:prstGeom prst="rect">
            <a:avLst/>
          </a:prstGeom>
          <a:solidFill>
            <a:srgbClr val="1F6FBF"/>
          </a:solidFill>
          <a:ln>
            <a:solidFill>
              <a:srgbClr val="1F6FB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EE41898D-F690-2BF9-D28B-4DBD2C6741E4}"/>
              </a:ext>
            </a:extLst>
          </p:cNvPr>
          <p:cNvSpPr/>
          <p:nvPr userDrawn="1"/>
        </p:nvSpPr>
        <p:spPr>
          <a:xfrm>
            <a:off x="-1200" y="6679079"/>
            <a:ext cx="12193200" cy="180000"/>
          </a:xfrm>
          <a:prstGeom prst="rect">
            <a:avLst/>
          </a:prstGeom>
          <a:solidFill>
            <a:srgbClr val="1A4A6E"/>
          </a:solidFill>
          <a:ln>
            <a:solidFill>
              <a:srgbClr val="1A4A6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92E2721-6433-DBF8-41A1-82B0E4D0EA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87000" y="6660000"/>
            <a:ext cx="1905000" cy="198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4F6F9">
                    <a:alpha val="59918"/>
                  </a:srgbClr>
                </a:solidFill>
              </a:defRPr>
            </a:lvl1pPr>
          </a:lstStyle>
          <a:p>
            <a:fld id="{82CC5E15-5BCE-2C4B-A5A2-4AF0DE575633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FB9E13E2-2FCC-909C-0274-12F4C6BDA61F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duotone>
              <a:schemeClr val="accent1">
                <a:shade val="45000"/>
                <a:satMod val="135000"/>
              </a:schemeClr>
              <a:prstClr val="white"/>
            </a:duotone>
            <a:alphaModFix amt="20000"/>
          </a:blip>
          <a:stretch>
            <a:fillRect/>
          </a:stretch>
        </p:blipFill>
        <p:spPr>
          <a:xfrm>
            <a:off x="10908000" y="288000"/>
            <a:ext cx="1093321" cy="1093321"/>
          </a:xfrm>
          <a:prstGeom prst="rect">
            <a:avLst/>
          </a:prstGeom>
          <a:noFill/>
        </p:spPr>
      </p:pic>
      <p:sp>
        <p:nvSpPr>
          <p:cNvPr id="12" name="Rechteck 11">
            <a:extLst>
              <a:ext uri="{FF2B5EF4-FFF2-40B4-BE49-F238E27FC236}">
                <a16:creationId xmlns:a16="http://schemas.microsoft.com/office/drawing/2014/main" id="{85F613D9-33F6-EF79-0D53-1FF6D6074655}"/>
              </a:ext>
            </a:extLst>
          </p:cNvPr>
          <p:cNvSpPr/>
          <p:nvPr userDrawn="1"/>
        </p:nvSpPr>
        <p:spPr>
          <a:xfrm>
            <a:off x="287997" y="885301"/>
            <a:ext cx="11066400" cy="90000"/>
          </a:xfrm>
          <a:prstGeom prst="rect">
            <a:avLst/>
          </a:prstGeom>
          <a:gradFill>
            <a:gsLst>
              <a:gs pos="0">
                <a:srgbClr val="1A4A6E"/>
              </a:gs>
              <a:gs pos="36000">
                <a:srgbClr val="1A4A6E"/>
              </a:gs>
              <a:gs pos="93000">
                <a:srgbClr val="2E9AD0">
                  <a:alpha val="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92D13898-40E8-BB4C-1DA4-A26A18A54A0D}"/>
              </a:ext>
            </a:extLst>
          </p:cNvPr>
          <p:cNvSpPr txBox="1"/>
          <p:nvPr userDrawn="1"/>
        </p:nvSpPr>
        <p:spPr>
          <a:xfrm>
            <a:off x="-1201" y="6643584"/>
            <a:ext cx="247604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b="0" i="0" dirty="0">
                <a:solidFill>
                  <a:srgbClr val="F4F6F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Wireshark Education Day – Olten CH 2026</a:t>
            </a:r>
          </a:p>
        </p:txBody>
      </p:sp>
    </p:spTree>
    <p:extLst>
      <p:ext uri="{BB962C8B-B14F-4D97-AF65-F5344CB8AC3E}">
        <p14:creationId xmlns:p14="http://schemas.microsoft.com/office/powerpoint/2010/main" val="2437857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8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A4A6E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1F6FBF"/>
        </a:buClr>
        <a:buFontTx/>
        <a:buBlip>
          <a:blip r:embed="rId13"/>
        </a:buBlip>
        <a:defRPr sz="2000" b="0" i="0" kern="1200">
          <a:solidFill>
            <a:srgbClr val="1A1A2E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F6FBF"/>
        </a:buClr>
        <a:buFontTx/>
        <a:buBlip>
          <a:blip r:embed="rId13"/>
        </a:buBlip>
        <a:defRPr sz="1800" b="0" i="0" kern="1200">
          <a:solidFill>
            <a:srgbClr val="5F5E5A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F6FBF"/>
        </a:buClr>
        <a:buFontTx/>
        <a:buBlip>
          <a:blip r:embed="rId13"/>
        </a:buBlip>
        <a:defRPr sz="1600" b="0" i="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F6FBF"/>
        </a:buClr>
        <a:buFontTx/>
        <a:buBlip>
          <a:blip r:embed="rId13"/>
        </a:buBlip>
        <a:defRPr sz="1600" b="0" i="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F6FBF"/>
        </a:buClr>
        <a:buFontTx/>
        <a:buBlip>
          <a:blip r:embed="rId13"/>
        </a:buBlip>
        <a:defRPr sz="1600" b="0" i="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DCE7B0-1F4C-70F6-F26C-51D4AD2CED2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Wireshark </a:t>
            </a:r>
            <a:r>
              <a:rPr lang="de-DE" dirty="0" err="1"/>
              <a:t>Foundation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62ABE02-AF3F-8B6C-36F0-ACC7ED9E89D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216347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F83AA1-3117-6C0D-FAF6-1C78D9C6F9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Wireshark Datei Formate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760D816-DB9A-21EA-C4ED-A9BBD95A9E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 Wireshark beherrscht 86 unterschiedliche Dateiformate</a:t>
            </a:r>
          </a:p>
          <a:p>
            <a:r>
              <a:rPr lang="de-DE" dirty="0"/>
              <a:t>Highlights:</a:t>
            </a:r>
          </a:p>
          <a:p>
            <a:pPr lvl="1"/>
            <a:r>
              <a:rPr lang="de-DE" dirty="0" err="1"/>
              <a:t>Libpcap</a:t>
            </a:r>
            <a:r>
              <a:rPr lang="de-DE" dirty="0"/>
              <a:t>, </a:t>
            </a:r>
            <a:r>
              <a:rPr lang="de-DE" dirty="0" err="1"/>
              <a:t>pcap</a:t>
            </a:r>
            <a:r>
              <a:rPr lang="de-DE" dirty="0"/>
              <a:t>, </a:t>
            </a:r>
            <a:r>
              <a:rPr lang="de-DE" dirty="0" err="1"/>
              <a:t>pcapng</a:t>
            </a:r>
            <a:endParaRPr lang="de-DE" dirty="0"/>
          </a:p>
          <a:p>
            <a:pPr lvl="1"/>
            <a:r>
              <a:rPr lang="de-DE" dirty="0"/>
              <a:t> 5views   (</a:t>
            </a:r>
            <a:r>
              <a:rPr lang="de-DE" dirty="0" err="1"/>
              <a:t>Accellent</a:t>
            </a:r>
            <a:r>
              <a:rPr lang="de-DE" dirty="0"/>
              <a:t>) ,  </a:t>
            </a:r>
            <a:r>
              <a:rPr lang="de-DE" dirty="0" err="1"/>
              <a:t>aethra</a:t>
            </a:r>
            <a:r>
              <a:rPr lang="de-DE" dirty="0"/>
              <a:t> ,  </a:t>
            </a:r>
            <a:r>
              <a:rPr lang="de-DE" dirty="0" err="1"/>
              <a:t>capsa</a:t>
            </a:r>
            <a:r>
              <a:rPr lang="de-DE" dirty="0"/>
              <a:t>   (</a:t>
            </a:r>
            <a:r>
              <a:rPr lang="de-DE" dirty="0" err="1"/>
              <a:t>Colasoft</a:t>
            </a:r>
            <a:r>
              <a:rPr lang="de-DE" dirty="0"/>
              <a:t>) ,  </a:t>
            </a:r>
            <a:r>
              <a:rPr lang="de-DE" dirty="0" err="1"/>
              <a:t>commview</a:t>
            </a:r>
            <a:r>
              <a:rPr lang="de-DE" dirty="0"/>
              <a:t>   (</a:t>
            </a:r>
            <a:r>
              <a:rPr lang="de-DE" dirty="0" err="1"/>
              <a:t>TamoSoft</a:t>
            </a:r>
            <a:r>
              <a:rPr lang="de-DE" dirty="0"/>
              <a:t>) ,  </a:t>
            </a:r>
            <a:r>
              <a:rPr lang="de-DE" dirty="0" err="1"/>
              <a:t>netscaler</a:t>
            </a:r>
            <a:r>
              <a:rPr lang="de-DE" dirty="0"/>
              <a:t>   (Citrix) ,  </a:t>
            </a:r>
            <a:r>
              <a:rPr lang="de-DE" dirty="0" err="1"/>
              <a:t>netxray</a:t>
            </a:r>
            <a:r>
              <a:rPr lang="de-DE" dirty="0"/>
              <a:t> / </a:t>
            </a:r>
            <a:r>
              <a:rPr lang="de-DE" dirty="0" err="1"/>
              <a:t>ngsniffer</a:t>
            </a:r>
            <a:r>
              <a:rPr lang="de-DE" dirty="0"/>
              <a:t>   (NAI/Network General) ,  </a:t>
            </a:r>
            <a:r>
              <a:rPr lang="de-DE" dirty="0" err="1"/>
              <a:t>observer</a:t>
            </a:r>
            <a:r>
              <a:rPr lang="de-DE" dirty="0"/>
              <a:t>   (</a:t>
            </a:r>
            <a:r>
              <a:rPr lang="de-DE" dirty="0" err="1"/>
              <a:t>Viavi</a:t>
            </a:r>
            <a:r>
              <a:rPr lang="de-DE" dirty="0"/>
              <a:t>) ,  </a:t>
            </a:r>
            <a:r>
              <a:rPr lang="de-DE" dirty="0" err="1"/>
              <a:t>peekclassic</a:t>
            </a:r>
            <a:r>
              <a:rPr lang="de-DE" dirty="0"/>
              <a:t> / </a:t>
            </a:r>
            <a:r>
              <a:rPr lang="de-DE" dirty="0" err="1"/>
              <a:t>peektagged</a:t>
            </a:r>
            <a:r>
              <a:rPr lang="de-DE" dirty="0"/>
              <a:t>   (</a:t>
            </a:r>
            <a:r>
              <a:rPr lang="de-DE" dirty="0" err="1"/>
              <a:t>Savvius</a:t>
            </a:r>
            <a:r>
              <a:rPr lang="de-DE" dirty="0"/>
              <a:t>/</a:t>
            </a:r>
            <a:r>
              <a:rPr lang="de-DE" dirty="0" err="1"/>
              <a:t>WildPackets</a:t>
            </a:r>
            <a:r>
              <a:rPr lang="de-DE" dirty="0"/>
              <a:t>) ,  </a:t>
            </a:r>
            <a:r>
              <a:rPr lang="de-DE" dirty="0" err="1"/>
              <a:t>radcom</a:t>
            </a:r>
            <a:r>
              <a:rPr lang="de-DE" dirty="0"/>
              <a:t> ,  </a:t>
            </a:r>
            <a:r>
              <a:rPr lang="de-DE" dirty="0" err="1"/>
              <a:t>snoop</a:t>
            </a:r>
            <a:r>
              <a:rPr lang="de-DE" dirty="0"/>
              <a:t>   (Sun) ,  </a:t>
            </a:r>
            <a:r>
              <a:rPr lang="de-DE" dirty="0" err="1"/>
              <a:t>toshiba</a:t>
            </a:r>
            <a:r>
              <a:rPr lang="de-DE" dirty="0"/>
              <a:t> ,  </a:t>
            </a:r>
            <a:r>
              <a:rPr lang="de-DE" dirty="0" err="1"/>
              <a:t>visual</a:t>
            </a:r>
            <a:r>
              <a:rPr lang="de-DE" dirty="0"/>
              <a:t>   (Visual Networks) </a:t>
            </a:r>
          </a:p>
          <a:p>
            <a:pPr lvl="1"/>
            <a:r>
              <a:rPr lang="de-DE" dirty="0"/>
              <a:t>Telecom / mobile:  catapult_dct2000 ,  nettrace_3gpp_32_423 ,  log3gpp ,  k12   (Tektronix) ,  </a:t>
            </a:r>
            <a:r>
              <a:rPr lang="de-DE" dirty="0" err="1"/>
              <a:t>eri_enb_log</a:t>
            </a:r>
            <a:r>
              <a:rPr lang="de-DE" dirty="0"/>
              <a:t>   (Ericsson </a:t>
            </a:r>
            <a:r>
              <a:rPr lang="de-DE" dirty="0" err="1"/>
              <a:t>eNB</a:t>
            </a:r>
            <a:r>
              <a:rPr lang="de-DE" dirty="0"/>
              <a:t>) </a:t>
            </a:r>
          </a:p>
          <a:p>
            <a:pPr lvl="1"/>
            <a:r>
              <a:rPr lang="de-DE" dirty="0"/>
              <a:t>Bluetooth &amp; </a:t>
            </a:r>
            <a:r>
              <a:rPr lang="de-DE" dirty="0" err="1"/>
              <a:t>wireless</a:t>
            </a:r>
            <a:r>
              <a:rPr lang="de-DE" dirty="0"/>
              <a:t>:  </a:t>
            </a:r>
            <a:r>
              <a:rPr lang="de-DE" dirty="0" err="1"/>
              <a:t>btsnoop</a:t>
            </a:r>
            <a:r>
              <a:rPr lang="de-DE" dirty="0"/>
              <a:t>   (Android Bluetooth log) ,  </a:t>
            </a:r>
            <a:r>
              <a:rPr lang="de-DE" dirty="0" err="1"/>
              <a:t>hcidump</a:t>
            </a:r>
            <a:r>
              <a:rPr lang="de-DE" dirty="0"/>
              <a:t> ,  </a:t>
            </a:r>
            <a:r>
              <a:rPr lang="de-DE" dirty="0" err="1"/>
              <a:t>packetlogger</a:t>
            </a:r>
            <a:r>
              <a:rPr lang="de-DE" dirty="0"/>
              <a:t>   (</a:t>
            </a:r>
            <a:r>
              <a:rPr lang="de-DE" dirty="0" err="1"/>
              <a:t>macOS</a:t>
            </a:r>
            <a:r>
              <a:rPr lang="de-DE" dirty="0"/>
              <a:t> BT) ,  </a:t>
            </a:r>
            <a:r>
              <a:rPr lang="de-DE" dirty="0" err="1"/>
              <a:t>daintree-sna</a:t>
            </a:r>
            <a:r>
              <a:rPr lang="de-DE" dirty="0"/>
              <a:t>   (</a:t>
            </a:r>
            <a:r>
              <a:rPr lang="de-DE" dirty="0" err="1"/>
              <a:t>Zigbee</a:t>
            </a:r>
            <a:r>
              <a:rPr lang="de-DE" dirty="0"/>
              <a:t> </a:t>
            </a:r>
            <a:r>
              <a:rPr lang="de-DE" dirty="0" err="1"/>
              <a:t>analyzer</a:t>
            </a:r>
            <a:r>
              <a:rPr lang="de-DE" dirty="0"/>
              <a:t>) </a:t>
            </a:r>
          </a:p>
          <a:p>
            <a:pPr lvl="1"/>
            <a:r>
              <a:rPr lang="de-DE" dirty="0"/>
              <a:t>Automotive / </a:t>
            </a:r>
            <a:r>
              <a:rPr lang="de-DE" dirty="0" err="1"/>
              <a:t>industrial</a:t>
            </a:r>
            <a:r>
              <a:rPr lang="de-DE" dirty="0"/>
              <a:t>:  </a:t>
            </a:r>
            <a:r>
              <a:rPr lang="de-DE" dirty="0" err="1"/>
              <a:t>blf</a:t>
            </a:r>
            <a:r>
              <a:rPr lang="de-DE" dirty="0"/>
              <a:t>   (Vector Binary Log) ,  </a:t>
            </a:r>
            <a:r>
              <a:rPr lang="de-DE" dirty="0" err="1"/>
              <a:t>busmaster</a:t>
            </a:r>
            <a:r>
              <a:rPr lang="de-DE" dirty="0"/>
              <a:t> ,  </a:t>
            </a:r>
            <a:r>
              <a:rPr lang="de-DE" dirty="0" err="1"/>
              <a:t>candump</a:t>
            </a:r>
            <a:r>
              <a:rPr lang="de-DE" dirty="0"/>
              <a:t> ,  </a:t>
            </a:r>
            <a:r>
              <a:rPr lang="de-DE" dirty="0" err="1"/>
              <a:t>cllog</a:t>
            </a:r>
            <a:r>
              <a:rPr lang="de-DE" dirty="0"/>
              <a:t> ,  </a:t>
            </a:r>
            <a:r>
              <a:rPr lang="de-DE" dirty="0" err="1"/>
              <a:t>autosar_dlt</a:t>
            </a:r>
            <a:r>
              <a:rPr lang="de-DE" dirty="0"/>
              <a:t> ,  </a:t>
            </a:r>
            <a:r>
              <a:rPr lang="de-DE" dirty="0" err="1"/>
              <a:t>peak-trc</a:t>
            </a:r>
            <a:r>
              <a:rPr lang="de-DE" dirty="0"/>
              <a:t> ,  </a:t>
            </a:r>
            <a:r>
              <a:rPr lang="de-DE" dirty="0" err="1"/>
              <a:t>socketcan</a:t>
            </a:r>
            <a:r>
              <a:rPr lang="de-DE" dirty="0"/>
              <a:t> ,  </a:t>
            </a:r>
            <a:r>
              <a:rPr lang="de-DE" dirty="0" err="1"/>
              <a:t>ems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Nato:  stanag4607   (NATO </a:t>
            </a:r>
            <a:r>
              <a:rPr lang="de-DE" dirty="0" err="1"/>
              <a:t>radar</a:t>
            </a:r>
            <a:r>
              <a:rPr lang="de-DE" dirty="0"/>
              <a:t> GMTI) </a:t>
            </a:r>
          </a:p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B473287-3142-A2DC-B941-A4938B411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C5E15-5BCE-2C4B-A5A2-4AF0DE575633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26288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79F832-BF15-A8F6-B1D0-85653A0BE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Fun-Facts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5425B02-ACEC-FFE9-1C1D-8A9464AC43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Der Wi-Fi </a:t>
            </a:r>
            <a:r>
              <a:rPr lang="de-DE" dirty="0" err="1"/>
              <a:t>Dissektor</a:t>
            </a:r>
            <a:r>
              <a:rPr lang="de-DE" dirty="0"/>
              <a:t> ist bereits 1,493 überarbeitet worden — alle 7 Tage seit 1998.</a:t>
            </a:r>
          </a:p>
          <a:p>
            <a:endParaRPr lang="de-DE" dirty="0"/>
          </a:p>
          <a:p>
            <a:r>
              <a:rPr lang="de-DE" dirty="0"/>
              <a:t>Wireshark fügt in etwa 1 neues Protokoll pro Woche hinzu</a:t>
            </a:r>
          </a:p>
          <a:p>
            <a:endParaRPr lang="de-DE" dirty="0"/>
          </a:p>
          <a:p>
            <a:r>
              <a:rPr lang="de-DE" dirty="0"/>
              <a:t>86 verschiedene Dateiformate bedeutet auch, Wireshark kann Pakete sowohl aus einem Snoop </a:t>
            </a:r>
            <a:r>
              <a:rPr lang="de-DE" dirty="0" err="1"/>
              <a:t>file</a:t>
            </a:r>
            <a:r>
              <a:rPr lang="de-DE" dirty="0"/>
              <a:t> einer Sun SPARK </a:t>
            </a:r>
            <a:r>
              <a:rPr lang="de-DE" dirty="0" err="1"/>
              <a:t>workstation</a:t>
            </a:r>
            <a:r>
              <a:rPr lang="de-DE" dirty="0"/>
              <a:t> von 1990 auslesen, als auch die CAN Logs eines Tesla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DBA47F7-CC6E-5737-AE03-7CF5D8DF5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C5E15-5BCE-2C4B-A5A2-4AF0DE575633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23213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D07BA072-2B00-80CB-F013-AC69C36E2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Money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6145F7D-6FCC-53CF-8F81-6E5A16B1695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0287000" y="6659563"/>
            <a:ext cx="1905000" cy="198437"/>
          </a:xfrm>
        </p:spPr>
        <p:txBody>
          <a:bodyPr/>
          <a:lstStyle/>
          <a:p>
            <a:fld id="{82CC5E15-5BCE-2C4B-A5A2-4AF0DE575633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12754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0DA8D14F-913F-B9B2-6533-44DC4A127DA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6237"/>
          <a:stretch>
            <a:fillRect/>
          </a:stretch>
        </p:blipFill>
        <p:spPr>
          <a:xfrm>
            <a:off x="1" y="147238"/>
            <a:ext cx="9124121" cy="6471091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AFDE35C8-5417-B4E7-B24D-BF943939CCE5}"/>
              </a:ext>
            </a:extLst>
          </p:cNvPr>
          <p:cNvSpPr/>
          <p:nvPr/>
        </p:nvSpPr>
        <p:spPr>
          <a:xfrm>
            <a:off x="5850835" y="127952"/>
            <a:ext cx="4685212" cy="6522584"/>
          </a:xfrm>
          <a:prstGeom prst="rect">
            <a:avLst/>
          </a:prstGeom>
          <a:gradFill>
            <a:gsLst>
              <a:gs pos="100000">
                <a:schemeClr val="bg1">
                  <a:lumMod val="95000"/>
                  <a:alpha val="76643"/>
                </a:schemeClr>
              </a:gs>
              <a:gs pos="72000">
                <a:srgbClr val="F2F2F2"/>
              </a:gs>
              <a:gs pos="34000">
                <a:srgbClr val="F2F2F2">
                  <a:alpha val="73000"/>
                </a:srgbClr>
              </a:gs>
              <a:gs pos="0">
                <a:schemeClr val="bg1">
                  <a:lumMod val="9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ED29599-8591-6B42-C8B0-0C4E2035A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>
            <a:normAutofit/>
          </a:bodyPr>
          <a:lstStyle/>
          <a:p>
            <a:r>
              <a:rPr lang="de-DE" sz="4000" dirty="0"/>
              <a:t>Finanzierung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1820B3C-6F78-A4E6-A7FD-28F92A5D9B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2434201"/>
            <a:ext cx="3822189" cy="3742762"/>
          </a:xfrm>
        </p:spPr>
        <p:txBody>
          <a:bodyPr>
            <a:normAutofit/>
          </a:bodyPr>
          <a:lstStyle/>
          <a:p>
            <a:r>
              <a:rPr lang="de-DE" dirty="0"/>
              <a:t>~640k USD jährliches Budget</a:t>
            </a:r>
          </a:p>
          <a:p>
            <a:endParaRPr lang="de-DE" dirty="0"/>
          </a:p>
          <a:p>
            <a:r>
              <a:rPr lang="de-DE" dirty="0"/>
              <a:t>Ungefähr </a:t>
            </a:r>
            <a:r>
              <a:rPr lang="de-DE" dirty="0" err="1"/>
              <a:t>break-even</a:t>
            </a:r>
            <a:r>
              <a:rPr lang="de-DE" dirty="0"/>
              <a:t> jedes Jahr</a:t>
            </a:r>
          </a:p>
          <a:p>
            <a:endParaRPr lang="de-DE" dirty="0"/>
          </a:p>
          <a:p>
            <a:r>
              <a:rPr lang="de-DE" dirty="0"/>
              <a:t>60k USD in Spenden</a:t>
            </a:r>
          </a:p>
          <a:p>
            <a:endParaRPr lang="de-DE" dirty="0"/>
          </a:p>
          <a:p>
            <a:r>
              <a:rPr lang="de-DE" dirty="0"/>
              <a:t>2500 USD Merchandise</a:t>
            </a:r>
          </a:p>
          <a:p>
            <a:endParaRPr lang="de-DE" dirty="0"/>
          </a:p>
          <a:p>
            <a:r>
              <a:rPr lang="de-DE" dirty="0"/>
              <a:t>~400k USD </a:t>
            </a:r>
            <a:r>
              <a:rPr lang="de-DE" dirty="0" err="1"/>
              <a:t>SharkFest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DDF351A-9193-33C9-7100-ADA86ED63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2CC5E15-5BCE-2C4B-A5A2-4AF0DE575633}" type="slidenum">
              <a:rPr lang="de-DE" smtClean="0"/>
              <a:pPr>
                <a:spcAft>
                  <a:spcPts val="600"/>
                </a:spcAft>
              </a:pPr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61819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1B998F-6A34-992C-3057-ED405D812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488" y="337929"/>
            <a:ext cx="4023360" cy="59833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4800" dirty="0">
                <a:solidFill>
                  <a:schemeClr val="tx1"/>
                </a:solidFill>
              </a:rPr>
              <a:t>Sponsors</a:t>
            </a:r>
          </a:p>
        </p:txBody>
      </p:sp>
      <p:pic>
        <p:nvPicPr>
          <p:cNvPr id="6" name="Grafik 5" descr="Endace Announces Next Gen Packet Capture Cards for Enterprise Networks">
            <a:extLst>
              <a:ext uri="{FF2B5EF4-FFF2-40B4-BE49-F238E27FC236}">
                <a16:creationId xmlns:a16="http://schemas.microsoft.com/office/drawing/2014/main" id="{16FCB19A-6E1F-63A7-DECC-24CACDF2DE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4382" y="4312586"/>
            <a:ext cx="2403064" cy="1257299"/>
          </a:xfrm>
          <a:prstGeom prst="rect">
            <a:avLst/>
          </a:prstGeom>
        </p:spPr>
      </p:pic>
      <p:pic>
        <p:nvPicPr>
          <p:cNvPr id="7" name="Grafik 6" descr="Recall.ai Promo Codes - 70% Off Discount Code March 2026">
            <a:extLst>
              <a:ext uri="{FF2B5EF4-FFF2-40B4-BE49-F238E27FC236}">
                <a16:creationId xmlns:a16="http://schemas.microsoft.com/office/drawing/2014/main" id="{3A4DC0A4-C1BF-9E1F-C8E2-02AC676577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0632" y="4362877"/>
            <a:ext cx="2306944" cy="1207008"/>
          </a:xfrm>
          <a:prstGeom prst="rect">
            <a:avLst/>
          </a:prstGeom>
        </p:spPr>
      </p:pic>
      <p:pic>
        <p:nvPicPr>
          <p:cNvPr id="5" name="Grafik 4" descr="Google logo icon. Vector illustration 10930001 Vector Art at Vecteezy">
            <a:extLst>
              <a:ext uri="{FF2B5EF4-FFF2-40B4-BE49-F238E27FC236}">
                <a16:creationId xmlns:a16="http://schemas.microsoft.com/office/drawing/2014/main" id="{29474AB1-1366-ECBF-4A8A-2923CF92EF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1739" y="4362877"/>
            <a:ext cx="2514600" cy="1257299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82751D3C-8103-7C13-7E90-D385EF67F7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54381" y="2226365"/>
            <a:ext cx="4458605" cy="980892"/>
          </a:xfrm>
          <a:prstGeom prst="rect">
            <a:avLst/>
          </a:prstGeom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C8A5BE5-589A-590E-9D6E-82A1C2972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43588" y="6356350"/>
            <a:ext cx="1865376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2CC5E15-5BCE-2C4B-A5A2-4AF0DE575633}" type="slidenum">
              <a:rPr lang="en-US" sz="12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14</a:t>
            </a:fld>
            <a:endParaRPr lang="en-US" sz="12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A31284A3-6FCB-8AB2-90A3-D299325D4DF0}"/>
              </a:ext>
            </a:extLst>
          </p:cNvPr>
          <p:cNvSpPr txBox="1">
            <a:spLocks/>
          </p:cNvSpPr>
          <p:nvPr/>
        </p:nvSpPr>
        <p:spPr>
          <a:xfrm>
            <a:off x="627802" y="2447009"/>
            <a:ext cx="2911768" cy="7602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F6FBF"/>
              </a:buClr>
              <a:buFontTx/>
              <a:buBlip>
                <a:blip r:embed="rId6"/>
              </a:buBlip>
              <a:defRPr sz="2000" b="0" i="0" kern="1200">
                <a:solidFill>
                  <a:srgbClr val="1A1A2E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F6FBF"/>
              </a:buClr>
              <a:buFontTx/>
              <a:buBlip>
                <a:blip r:embed="rId6"/>
              </a:buBlip>
              <a:defRPr sz="1800" b="0" i="0" kern="1200">
                <a:solidFill>
                  <a:srgbClr val="5F5E5A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F6FBF"/>
              </a:buClr>
              <a:buFontTx/>
              <a:buBlip>
                <a:blip r:embed="rId6"/>
              </a:buBlip>
              <a:defRPr sz="1600" b="0" i="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F6FBF"/>
              </a:buClr>
              <a:buFontTx/>
              <a:buBlip>
                <a:blip r:embed="rId6"/>
              </a:buBlip>
              <a:defRPr sz="1600" b="0" i="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F6FBF"/>
              </a:buClr>
              <a:buFontTx/>
              <a:buBlip>
                <a:blip r:embed="rId6"/>
              </a:buBlip>
              <a:defRPr sz="1600" b="0" i="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sz="3200" b="1" i="1" dirty="0">
                <a:solidFill>
                  <a:schemeClr val="tx1"/>
                </a:solidFill>
                <a:latin typeface="+mn-lt"/>
                <a:cs typeface="+mn-cs"/>
              </a:rPr>
              <a:t>Platinum</a:t>
            </a:r>
          </a:p>
        </p:txBody>
      </p:sp>
      <p:sp>
        <p:nvSpPr>
          <p:cNvPr id="12" name="Inhaltsplatzhalter 2">
            <a:extLst>
              <a:ext uri="{FF2B5EF4-FFF2-40B4-BE49-F238E27FC236}">
                <a16:creationId xmlns:a16="http://schemas.microsoft.com/office/drawing/2014/main" id="{5DF9CB5A-2702-EE46-0AE5-7A1219F87ECE}"/>
              </a:ext>
            </a:extLst>
          </p:cNvPr>
          <p:cNvSpPr txBox="1">
            <a:spLocks/>
          </p:cNvSpPr>
          <p:nvPr/>
        </p:nvSpPr>
        <p:spPr>
          <a:xfrm>
            <a:off x="627802" y="4809637"/>
            <a:ext cx="2911768" cy="7602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F6FBF"/>
              </a:buClr>
              <a:buFontTx/>
              <a:buBlip>
                <a:blip r:embed="rId6"/>
              </a:buBlip>
              <a:defRPr sz="2000" b="0" i="0" kern="1200">
                <a:solidFill>
                  <a:srgbClr val="1A1A2E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F6FBF"/>
              </a:buClr>
              <a:buFontTx/>
              <a:buBlip>
                <a:blip r:embed="rId6"/>
              </a:buBlip>
              <a:defRPr sz="1800" b="0" i="0" kern="1200">
                <a:solidFill>
                  <a:srgbClr val="5F5E5A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F6FBF"/>
              </a:buClr>
              <a:buFontTx/>
              <a:buBlip>
                <a:blip r:embed="rId6"/>
              </a:buBlip>
              <a:defRPr sz="1600" b="0" i="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F6FBF"/>
              </a:buClr>
              <a:buFontTx/>
              <a:buBlip>
                <a:blip r:embed="rId6"/>
              </a:buBlip>
              <a:defRPr sz="1600" b="0" i="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F6FBF"/>
              </a:buClr>
              <a:buFontTx/>
              <a:buBlip>
                <a:blip r:embed="rId6"/>
              </a:buBlip>
              <a:defRPr sz="1600" b="0" i="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sz="3200" b="1" i="1" dirty="0">
                <a:solidFill>
                  <a:schemeClr val="tx1"/>
                </a:solidFill>
                <a:latin typeface="+mn-lt"/>
                <a:cs typeface="+mn-cs"/>
              </a:rPr>
              <a:t>Gold</a:t>
            </a:r>
          </a:p>
        </p:txBody>
      </p:sp>
    </p:spTree>
    <p:extLst>
      <p:ext uri="{BB962C8B-B14F-4D97-AF65-F5344CB8AC3E}">
        <p14:creationId xmlns:p14="http://schemas.microsoft.com/office/powerpoint/2010/main" val="28027209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E08EFC-4156-5FBE-4116-7234A2D15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049" y="328988"/>
            <a:ext cx="10044023" cy="625170"/>
          </a:xfrm>
        </p:spPr>
        <p:txBody>
          <a:bodyPr anchor="ctr">
            <a:normAutofit fontScale="90000"/>
          </a:bodyPr>
          <a:lstStyle/>
          <a:p>
            <a:r>
              <a:rPr lang="de-DE" sz="4000" dirty="0">
                <a:solidFill>
                  <a:schemeClr val="tx1"/>
                </a:solidFill>
              </a:rPr>
              <a:t>Wireshark </a:t>
            </a:r>
            <a:r>
              <a:rPr lang="de-DE" sz="4000" dirty="0" err="1">
                <a:solidFill>
                  <a:schemeClr val="tx1"/>
                </a:solidFill>
              </a:rPr>
              <a:t>Certification</a:t>
            </a:r>
            <a:endParaRPr lang="de-DE" sz="4000" dirty="0">
              <a:solidFill>
                <a:schemeClr val="tx1"/>
              </a:solidFill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8473F27-8E17-E4B6-2466-878D19202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20" y="6455664"/>
            <a:ext cx="448056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2CC5E15-5BCE-2C4B-A5A2-4AF0DE575633}" type="slidenum">
              <a:rPr lang="de-DE" sz="11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15</a:t>
            </a:fld>
            <a:endParaRPr lang="de-DE" sz="11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aphicFrame>
        <p:nvGraphicFramePr>
          <p:cNvPr id="6" name="Inhaltsplatzhalter 2">
            <a:extLst>
              <a:ext uri="{FF2B5EF4-FFF2-40B4-BE49-F238E27FC236}">
                <a16:creationId xmlns:a16="http://schemas.microsoft.com/office/drawing/2014/main" id="{E0C860C2-1583-D712-78B0-51D2345A856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0857948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16063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B8E0B2-4457-478D-E832-772A6EE6C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368" y="1003300"/>
            <a:ext cx="2965632" cy="698500"/>
          </a:xfrm>
        </p:spPr>
        <p:txBody>
          <a:bodyPr anchor="b">
            <a:normAutofit/>
          </a:bodyPr>
          <a:lstStyle/>
          <a:p>
            <a:r>
              <a:rPr lang="de-DE" sz="3600" dirty="0" err="1">
                <a:solidFill>
                  <a:schemeClr val="tx1"/>
                </a:solidFill>
              </a:rPr>
              <a:t>SharkFest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6FD95406-8DCA-B10E-6D83-4D20CD8ABB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6059" y="2051049"/>
            <a:ext cx="4114801" cy="4475163"/>
          </a:xfrm>
        </p:spPr>
        <p:txBody>
          <a:bodyPr>
            <a:normAutofit/>
          </a:bodyPr>
          <a:lstStyle/>
          <a:p>
            <a:r>
              <a:rPr lang="en-US" dirty="0"/>
              <a:t>Triff </a:t>
            </a:r>
            <a:r>
              <a:rPr lang="en-US" dirty="0" err="1"/>
              <a:t>wunderbare</a:t>
            </a:r>
            <a:r>
              <a:rPr lang="en-US" dirty="0"/>
              <a:t> Menschen</a:t>
            </a:r>
          </a:p>
          <a:p>
            <a:endParaRPr lang="en-US" dirty="0"/>
          </a:p>
          <a:p>
            <a:r>
              <a:rPr lang="en-US" dirty="0"/>
              <a:t>Sehr </a:t>
            </a:r>
            <a:r>
              <a:rPr lang="en-US" dirty="0" err="1"/>
              <a:t>spannende</a:t>
            </a:r>
            <a:r>
              <a:rPr lang="en-US" dirty="0"/>
              <a:t> </a:t>
            </a:r>
            <a:r>
              <a:rPr lang="en-US" dirty="0" err="1"/>
              <a:t>Vorträge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Einfach</a:t>
            </a:r>
            <a:r>
              <a:rPr lang="en-US" dirty="0"/>
              <a:t> </a:t>
            </a:r>
            <a:r>
              <a:rPr lang="en-US" dirty="0" err="1"/>
              <a:t>nur</a:t>
            </a:r>
            <a:r>
              <a:rPr lang="en-US" dirty="0"/>
              <a:t> </a:t>
            </a:r>
            <a:r>
              <a:rPr lang="en-US" dirty="0" err="1"/>
              <a:t>Spaß</a:t>
            </a:r>
            <a:r>
              <a:rPr lang="en-US" dirty="0"/>
              <a:t> und </a:t>
            </a:r>
            <a:r>
              <a:rPr lang="en-US" dirty="0" err="1"/>
              <a:t>unglaublich</a:t>
            </a:r>
            <a:r>
              <a:rPr lang="en-US" dirty="0"/>
              <a:t> </a:t>
            </a:r>
            <a:r>
              <a:rPr lang="en-US" dirty="0" err="1"/>
              <a:t>viel</a:t>
            </a:r>
            <a:r>
              <a:rPr lang="en-US" dirty="0"/>
              <a:t> Nerd Talk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8F528D52-4698-2CD4-8080-BB069569D58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113" r="1392" b="-4"/>
          <a:stretch>
            <a:fillRect/>
          </a:stretch>
        </p:blipFill>
        <p:spPr>
          <a:xfrm>
            <a:off x="8452968" y="3681465"/>
            <a:ext cx="3747932" cy="3176541"/>
          </a:xfrm>
          <a:custGeom>
            <a:avLst/>
            <a:gdLst/>
            <a:ahLst/>
            <a:cxnLst/>
            <a:rect l="l" t="t" r="r" b="b"/>
            <a:pathLst>
              <a:path w="3747932" h="3176541">
                <a:moveTo>
                  <a:pt x="3239865" y="21"/>
                </a:moveTo>
                <a:cubicBezTo>
                  <a:pt x="3261821" y="112"/>
                  <a:pt x="3278837" y="498"/>
                  <a:pt x="3290337" y="938"/>
                </a:cubicBezTo>
                <a:cubicBezTo>
                  <a:pt x="3401766" y="5376"/>
                  <a:pt x="3510165" y="23128"/>
                  <a:pt x="3616543" y="49449"/>
                </a:cubicBezTo>
                <a:lnTo>
                  <a:pt x="3747932" y="87091"/>
                </a:lnTo>
                <a:lnTo>
                  <a:pt x="3747932" y="3176541"/>
                </a:lnTo>
                <a:lnTo>
                  <a:pt x="401358" y="3176541"/>
                </a:lnTo>
                <a:lnTo>
                  <a:pt x="398780" y="3136258"/>
                </a:lnTo>
                <a:cubicBezTo>
                  <a:pt x="400956" y="3079023"/>
                  <a:pt x="437945" y="3052703"/>
                  <a:pt x="483325" y="3030665"/>
                </a:cubicBezTo>
                <a:cubicBezTo>
                  <a:pt x="498866" y="3023015"/>
                  <a:pt x="520932" y="3023320"/>
                  <a:pt x="526840" y="2999447"/>
                </a:cubicBezTo>
                <a:cubicBezTo>
                  <a:pt x="501352" y="2976798"/>
                  <a:pt x="470270" y="2995161"/>
                  <a:pt x="442916" y="2988735"/>
                </a:cubicBezTo>
                <a:cubicBezTo>
                  <a:pt x="420228" y="2983533"/>
                  <a:pt x="382618" y="2986286"/>
                  <a:pt x="413701" y="2944662"/>
                </a:cubicBezTo>
                <a:cubicBezTo>
                  <a:pt x="422716" y="2932726"/>
                  <a:pt x="412147" y="2923542"/>
                  <a:pt x="400645" y="2922625"/>
                </a:cubicBezTo>
                <a:cubicBezTo>
                  <a:pt x="308644" y="2913137"/>
                  <a:pt x="350915" y="2828968"/>
                  <a:pt x="321386" y="2784590"/>
                </a:cubicBezTo>
                <a:cubicBezTo>
                  <a:pt x="313307" y="2772348"/>
                  <a:pt x="322010" y="2751230"/>
                  <a:pt x="334753" y="2746027"/>
                </a:cubicBezTo>
                <a:cubicBezTo>
                  <a:pt x="416187" y="2711746"/>
                  <a:pt x="427377" y="2630027"/>
                  <a:pt x="466852" y="2559632"/>
                </a:cubicBezTo>
                <a:cubicBezTo>
                  <a:pt x="423957" y="2531782"/>
                  <a:pt x="372673" y="2525661"/>
                  <a:pt x="326361" y="2507602"/>
                </a:cubicBezTo>
                <a:cubicBezTo>
                  <a:pt x="278183" y="2488626"/>
                  <a:pt x="278183" y="2474547"/>
                  <a:pt x="317968" y="2419457"/>
                </a:cubicBezTo>
                <a:cubicBezTo>
                  <a:pt x="214465" y="2407519"/>
                  <a:pt x="214465" y="2407519"/>
                  <a:pt x="246479" y="2320903"/>
                </a:cubicBezTo>
                <a:cubicBezTo>
                  <a:pt x="159758" y="2312945"/>
                  <a:pt x="102570" y="2271933"/>
                  <a:pt x="89205" y="2182255"/>
                </a:cubicBezTo>
                <a:cubicBezTo>
                  <a:pt x="82677" y="2138795"/>
                  <a:pt x="43514" y="2118290"/>
                  <a:pt x="0" y="2089213"/>
                </a:cubicBezTo>
                <a:cubicBezTo>
                  <a:pt x="54081" y="2061053"/>
                  <a:pt x="90759" y="2002290"/>
                  <a:pt x="153855" y="2064423"/>
                </a:cubicBezTo>
                <a:cubicBezTo>
                  <a:pt x="176855" y="2087070"/>
                  <a:pt x="174683" y="2058300"/>
                  <a:pt x="177788" y="2050037"/>
                </a:cubicBezTo>
                <a:cubicBezTo>
                  <a:pt x="185247" y="2029838"/>
                  <a:pt x="169707" y="2016369"/>
                  <a:pt x="159450" y="2001067"/>
                </a:cubicBezTo>
                <a:cubicBezTo>
                  <a:pt x="149504" y="1985763"/>
                  <a:pt x="137691" y="1969543"/>
                  <a:pt x="134895" y="1952400"/>
                </a:cubicBezTo>
                <a:cubicBezTo>
                  <a:pt x="133031" y="1940465"/>
                  <a:pt x="142044" y="1923021"/>
                  <a:pt x="151990" y="1914144"/>
                </a:cubicBezTo>
                <a:cubicBezTo>
                  <a:pt x="204209" y="1867316"/>
                  <a:pt x="173127" y="1762030"/>
                  <a:pt x="271969" y="1748562"/>
                </a:cubicBezTo>
                <a:cubicBezTo>
                  <a:pt x="316415" y="1742443"/>
                  <a:pt x="337860" y="1703878"/>
                  <a:pt x="370497" y="1682760"/>
                </a:cubicBezTo>
                <a:cubicBezTo>
                  <a:pt x="483946" y="1608999"/>
                  <a:pt x="559787" y="1514119"/>
                  <a:pt x="594908" y="1383735"/>
                </a:cubicBezTo>
                <a:cubicBezTo>
                  <a:pt x="604543" y="1347620"/>
                  <a:pt x="641532" y="1318542"/>
                  <a:pt x="665465" y="1286713"/>
                </a:cubicBezTo>
                <a:cubicBezTo>
                  <a:pt x="653963" y="1263452"/>
                  <a:pt x="591178" y="1313647"/>
                  <a:pt x="613246" y="1252435"/>
                </a:cubicBezTo>
                <a:cubicBezTo>
                  <a:pt x="630030" y="1206524"/>
                  <a:pt x="672925" y="1178060"/>
                  <a:pt x="713332" y="1150820"/>
                </a:cubicBezTo>
                <a:cubicBezTo>
                  <a:pt x="759333" y="1119908"/>
                  <a:pt x="810307" y="1095117"/>
                  <a:pt x="831133" y="1037883"/>
                </a:cubicBezTo>
                <a:cubicBezTo>
                  <a:pt x="835485" y="1025640"/>
                  <a:pt x="849470" y="1012785"/>
                  <a:pt x="861903" y="1007887"/>
                </a:cubicBezTo>
                <a:cubicBezTo>
                  <a:pt x="1469751" y="63584"/>
                  <a:pt x="2910527" y="-1353"/>
                  <a:pt x="3239865" y="21"/>
                </a:cubicBezTo>
                <a:close/>
              </a:path>
            </a:pathLst>
          </a:cu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51CEFA7C-FE67-355E-2E2D-B3D3EC73C04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819" r="21570" b="4"/>
          <a:stretch>
            <a:fillRect/>
          </a:stretch>
        </p:blipFill>
        <p:spPr>
          <a:xfrm>
            <a:off x="5398276" y="2457970"/>
            <a:ext cx="3458367" cy="3476265"/>
          </a:xfrm>
          <a:custGeom>
            <a:avLst/>
            <a:gdLst/>
            <a:ahLst/>
            <a:cxnLst/>
            <a:rect l="l" t="t" r="r" b="b"/>
            <a:pathLst>
              <a:path w="3458367" h="3476265">
                <a:moveTo>
                  <a:pt x="549716" y="15"/>
                </a:moveTo>
                <a:cubicBezTo>
                  <a:pt x="557611" y="271"/>
                  <a:pt x="565778" y="3856"/>
                  <a:pt x="573176" y="4995"/>
                </a:cubicBezTo>
                <a:cubicBezTo>
                  <a:pt x="736504" y="30493"/>
                  <a:pt x="899830" y="58040"/>
                  <a:pt x="1063336" y="82398"/>
                </a:cubicBezTo>
                <a:cubicBezTo>
                  <a:pt x="1216195" y="105163"/>
                  <a:pt x="1370136" y="110398"/>
                  <a:pt x="1523717" y="122237"/>
                </a:cubicBezTo>
                <a:cubicBezTo>
                  <a:pt x="1709602" y="136580"/>
                  <a:pt x="1895127" y="156841"/>
                  <a:pt x="2079929" y="188711"/>
                </a:cubicBezTo>
                <a:cubicBezTo>
                  <a:pt x="2208244" y="211023"/>
                  <a:pt x="2337823" y="226502"/>
                  <a:pt x="2467943" y="208745"/>
                </a:cubicBezTo>
                <a:cubicBezTo>
                  <a:pt x="2474439" y="207834"/>
                  <a:pt x="2481839" y="204876"/>
                  <a:pt x="2487253" y="207834"/>
                </a:cubicBezTo>
                <a:cubicBezTo>
                  <a:pt x="2550419" y="241073"/>
                  <a:pt x="2619357" y="217168"/>
                  <a:pt x="2684869" y="238113"/>
                </a:cubicBezTo>
                <a:cubicBezTo>
                  <a:pt x="2668085" y="318930"/>
                  <a:pt x="2596077" y="312327"/>
                  <a:pt x="2555471" y="368331"/>
                </a:cubicBezTo>
                <a:cubicBezTo>
                  <a:pt x="2621704" y="390639"/>
                  <a:pt x="2681259" y="413178"/>
                  <a:pt x="2741717" y="430023"/>
                </a:cubicBezTo>
                <a:cubicBezTo>
                  <a:pt x="2805785" y="447780"/>
                  <a:pt x="2860106" y="495816"/>
                  <a:pt x="2922728" y="517216"/>
                </a:cubicBezTo>
                <a:cubicBezTo>
                  <a:pt x="2936085" y="521769"/>
                  <a:pt x="2952146" y="537704"/>
                  <a:pt x="2956838" y="553184"/>
                </a:cubicBezTo>
                <a:cubicBezTo>
                  <a:pt x="2971997" y="603269"/>
                  <a:pt x="3274647" y="743732"/>
                  <a:pt x="3238914" y="788350"/>
                </a:cubicBezTo>
                <a:cubicBezTo>
                  <a:pt x="3224116" y="806791"/>
                  <a:pt x="3204986" y="819994"/>
                  <a:pt x="3184953" y="838207"/>
                </a:cubicBezTo>
                <a:cubicBezTo>
                  <a:pt x="3215093" y="872582"/>
                  <a:pt x="3249020" y="887608"/>
                  <a:pt x="3285115" y="897852"/>
                </a:cubicBezTo>
                <a:cubicBezTo>
                  <a:pt x="3295944" y="901039"/>
                  <a:pt x="3306591" y="907413"/>
                  <a:pt x="3307674" y="922894"/>
                </a:cubicBezTo>
                <a:cubicBezTo>
                  <a:pt x="3308757" y="939056"/>
                  <a:pt x="3297748" y="945429"/>
                  <a:pt x="3288544" y="952944"/>
                </a:cubicBezTo>
                <a:cubicBezTo>
                  <a:pt x="3275731" y="963415"/>
                  <a:pt x="3263278" y="972523"/>
                  <a:pt x="3247036" y="973888"/>
                </a:cubicBezTo>
                <a:cubicBezTo>
                  <a:pt x="3220325" y="975937"/>
                  <a:pt x="3207513" y="1005076"/>
                  <a:pt x="3191993" y="1026930"/>
                </a:cubicBezTo>
                <a:cubicBezTo>
                  <a:pt x="3183330" y="1039224"/>
                  <a:pt x="3178998" y="1064037"/>
                  <a:pt x="3194157" y="1068363"/>
                </a:cubicBezTo>
                <a:cubicBezTo>
                  <a:pt x="3230613" y="1078837"/>
                  <a:pt x="3227725" y="1109114"/>
                  <a:pt x="3226824" y="1143489"/>
                </a:cubicBezTo>
                <a:cubicBezTo>
                  <a:pt x="3225560" y="1186061"/>
                  <a:pt x="3204083" y="1205638"/>
                  <a:pt x="3177734" y="1222030"/>
                </a:cubicBezTo>
                <a:cubicBezTo>
                  <a:pt x="3168711" y="1227720"/>
                  <a:pt x="3155898" y="1227493"/>
                  <a:pt x="3152469" y="1245250"/>
                </a:cubicBezTo>
                <a:cubicBezTo>
                  <a:pt x="3167267" y="1262097"/>
                  <a:pt x="3185314" y="1248439"/>
                  <a:pt x="3201197" y="1253218"/>
                </a:cubicBezTo>
                <a:cubicBezTo>
                  <a:pt x="3214370" y="1257088"/>
                  <a:pt x="3236208" y="1255040"/>
                  <a:pt x="3218160" y="1286000"/>
                </a:cubicBezTo>
                <a:cubicBezTo>
                  <a:pt x="3212926" y="1294878"/>
                  <a:pt x="3219062" y="1301709"/>
                  <a:pt x="3225741" y="1302392"/>
                </a:cubicBezTo>
                <a:cubicBezTo>
                  <a:pt x="3279159" y="1309449"/>
                  <a:pt x="3254615" y="1372054"/>
                  <a:pt x="3271761" y="1405063"/>
                </a:cubicBezTo>
                <a:cubicBezTo>
                  <a:pt x="3276452" y="1414169"/>
                  <a:pt x="3271399" y="1429877"/>
                  <a:pt x="3263999" y="1433747"/>
                </a:cubicBezTo>
                <a:cubicBezTo>
                  <a:pt x="3216716" y="1459245"/>
                  <a:pt x="3210220" y="1520028"/>
                  <a:pt x="3187299" y="1572389"/>
                </a:cubicBezTo>
                <a:cubicBezTo>
                  <a:pt x="3212205" y="1593104"/>
                  <a:pt x="3241982" y="1597657"/>
                  <a:pt x="3268872" y="1611089"/>
                </a:cubicBezTo>
                <a:cubicBezTo>
                  <a:pt x="3296846" y="1625204"/>
                  <a:pt x="3296846" y="1635676"/>
                  <a:pt x="3273746" y="1676653"/>
                </a:cubicBezTo>
                <a:cubicBezTo>
                  <a:pt x="3333842" y="1685532"/>
                  <a:pt x="3333842" y="1685532"/>
                  <a:pt x="3315254" y="1749957"/>
                </a:cubicBezTo>
                <a:cubicBezTo>
                  <a:pt x="3365607" y="1755877"/>
                  <a:pt x="3398812" y="1786382"/>
                  <a:pt x="3406572" y="1853085"/>
                </a:cubicBezTo>
                <a:cubicBezTo>
                  <a:pt x="3410362" y="1885411"/>
                  <a:pt x="3433101" y="1900663"/>
                  <a:pt x="3458367" y="1922291"/>
                </a:cubicBezTo>
                <a:cubicBezTo>
                  <a:pt x="3426966" y="1943236"/>
                  <a:pt x="3405669" y="1986945"/>
                  <a:pt x="3369034" y="1940730"/>
                </a:cubicBezTo>
                <a:cubicBezTo>
                  <a:pt x="3355680" y="1923885"/>
                  <a:pt x="3356941" y="1945284"/>
                  <a:pt x="3355138" y="1951430"/>
                </a:cubicBezTo>
                <a:cubicBezTo>
                  <a:pt x="3350807" y="1966455"/>
                  <a:pt x="3359830" y="1976472"/>
                  <a:pt x="3365786" y="1987854"/>
                </a:cubicBezTo>
                <a:cubicBezTo>
                  <a:pt x="3371561" y="1999237"/>
                  <a:pt x="3378420" y="2011302"/>
                  <a:pt x="3380043" y="2024054"/>
                </a:cubicBezTo>
                <a:cubicBezTo>
                  <a:pt x="3381125" y="2032931"/>
                  <a:pt x="3375892" y="2045905"/>
                  <a:pt x="3370117" y="2052509"/>
                </a:cubicBezTo>
                <a:cubicBezTo>
                  <a:pt x="3339797" y="2087340"/>
                  <a:pt x="3357844" y="2165652"/>
                  <a:pt x="3300454" y="2175670"/>
                </a:cubicBezTo>
                <a:cubicBezTo>
                  <a:pt x="3274647" y="2180221"/>
                  <a:pt x="3262195" y="2208906"/>
                  <a:pt x="3243246" y="2224614"/>
                </a:cubicBezTo>
                <a:cubicBezTo>
                  <a:pt x="3177374" y="2279478"/>
                  <a:pt x="3133338" y="2350051"/>
                  <a:pt x="3112946" y="2447031"/>
                </a:cubicBezTo>
                <a:cubicBezTo>
                  <a:pt x="3107352" y="2473894"/>
                  <a:pt x="3085875" y="2495522"/>
                  <a:pt x="3071979" y="2519197"/>
                </a:cubicBezTo>
                <a:cubicBezTo>
                  <a:pt x="3078657" y="2536499"/>
                  <a:pt x="3115112" y="2499164"/>
                  <a:pt x="3102298" y="2544694"/>
                </a:cubicBezTo>
                <a:cubicBezTo>
                  <a:pt x="3092553" y="2578843"/>
                  <a:pt x="3067647" y="2600014"/>
                  <a:pt x="3044185" y="2620276"/>
                </a:cubicBezTo>
                <a:cubicBezTo>
                  <a:pt x="3017476" y="2643268"/>
                  <a:pt x="2987879" y="2661708"/>
                  <a:pt x="2975787" y="2704279"/>
                </a:cubicBezTo>
                <a:cubicBezTo>
                  <a:pt x="2973260" y="2713386"/>
                  <a:pt x="2965140" y="2722947"/>
                  <a:pt x="2957921" y="2726591"/>
                </a:cubicBezTo>
                <a:cubicBezTo>
                  <a:pt x="2581458" y="3475797"/>
                  <a:pt x="1654740" y="3480805"/>
                  <a:pt x="1547901" y="3475568"/>
                </a:cubicBezTo>
                <a:cubicBezTo>
                  <a:pt x="1418503" y="3468966"/>
                  <a:pt x="1296143" y="3422753"/>
                  <a:pt x="1176132" y="3365156"/>
                </a:cubicBezTo>
                <a:cubicBezTo>
                  <a:pt x="1125418" y="3340797"/>
                  <a:pt x="1078316" y="3306195"/>
                  <a:pt x="1029045" y="3279332"/>
                </a:cubicBezTo>
                <a:cubicBezTo>
                  <a:pt x="961009" y="3242223"/>
                  <a:pt x="908492" y="3171424"/>
                  <a:pt x="840634" y="3141601"/>
                </a:cubicBezTo>
                <a:cubicBezTo>
                  <a:pt x="770793" y="3110867"/>
                  <a:pt x="711057" y="3054638"/>
                  <a:pt x="639229" y="3030734"/>
                </a:cubicBezTo>
                <a:cubicBezTo>
                  <a:pt x="601330" y="3017985"/>
                  <a:pt x="564695" y="2994993"/>
                  <a:pt x="570649" y="2929200"/>
                </a:cubicBezTo>
                <a:cubicBezTo>
                  <a:pt x="572274" y="2910532"/>
                  <a:pt x="562349" y="2895282"/>
                  <a:pt x="546647" y="2900745"/>
                </a:cubicBezTo>
                <a:cubicBezTo>
                  <a:pt x="516690" y="2910989"/>
                  <a:pt x="503154" y="2883898"/>
                  <a:pt x="486550" y="2863636"/>
                </a:cubicBezTo>
                <a:cubicBezTo>
                  <a:pt x="456953" y="2827667"/>
                  <a:pt x="428801" y="2789422"/>
                  <a:pt x="381697" y="2783503"/>
                </a:cubicBezTo>
                <a:cubicBezTo>
                  <a:pt x="390720" y="2755272"/>
                  <a:pt x="406060" y="2759371"/>
                  <a:pt x="420137" y="2765290"/>
                </a:cubicBezTo>
                <a:cubicBezTo>
                  <a:pt x="457133" y="2780772"/>
                  <a:pt x="493769" y="2798300"/>
                  <a:pt x="530765" y="2813781"/>
                </a:cubicBezTo>
                <a:cubicBezTo>
                  <a:pt x="554948" y="2823799"/>
                  <a:pt x="578952" y="2837912"/>
                  <a:pt x="611257" y="2826755"/>
                </a:cubicBezTo>
                <a:cubicBezTo>
                  <a:pt x="583463" y="2769843"/>
                  <a:pt x="536180" y="2759598"/>
                  <a:pt x="497920" y="2742071"/>
                </a:cubicBezTo>
                <a:cubicBezTo>
                  <a:pt x="450096" y="2719988"/>
                  <a:pt x="421942" y="2678326"/>
                  <a:pt x="388193" y="2631885"/>
                </a:cubicBezTo>
                <a:cubicBezTo>
                  <a:pt x="423386" y="2620730"/>
                  <a:pt x="445223" y="2654879"/>
                  <a:pt x="472834" y="2653056"/>
                </a:cubicBezTo>
                <a:cubicBezTo>
                  <a:pt x="474279" y="2647140"/>
                  <a:pt x="476804" y="2638488"/>
                  <a:pt x="476444" y="2638259"/>
                </a:cubicBezTo>
                <a:cubicBezTo>
                  <a:pt x="431326" y="2612763"/>
                  <a:pt x="410211" y="2564956"/>
                  <a:pt x="403173" y="2507131"/>
                </a:cubicBezTo>
                <a:cubicBezTo>
                  <a:pt x="399563" y="2477310"/>
                  <a:pt x="383140" y="2467976"/>
                  <a:pt x="366897" y="2454316"/>
                </a:cubicBezTo>
                <a:cubicBezTo>
                  <a:pt x="310230" y="2405826"/>
                  <a:pt x="250314" y="2361890"/>
                  <a:pt x="203752" y="2295188"/>
                </a:cubicBezTo>
                <a:cubicBezTo>
                  <a:pt x="257532" y="2304066"/>
                  <a:pt x="300665" y="2347547"/>
                  <a:pt x="358597" y="2366215"/>
                </a:cubicBezTo>
                <a:cubicBezTo>
                  <a:pt x="312577" y="2292910"/>
                  <a:pt x="253020" y="2255803"/>
                  <a:pt x="198698" y="2211409"/>
                </a:cubicBezTo>
                <a:cubicBezTo>
                  <a:pt x="173974" y="2191149"/>
                  <a:pt x="151055" y="2165197"/>
                  <a:pt x="121097" y="2154269"/>
                </a:cubicBezTo>
                <a:cubicBezTo>
                  <a:pt x="110448" y="2150400"/>
                  <a:pt x="92943" y="2142204"/>
                  <a:pt x="101425" y="2120577"/>
                </a:cubicBezTo>
                <a:cubicBezTo>
                  <a:pt x="108643" y="2102593"/>
                  <a:pt x="122900" y="2108055"/>
                  <a:pt x="135895" y="2113292"/>
                </a:cubicBezTo>
                <a:cubicBezTo>
                  <a:pt x="167116" y="2126269"/>
                  <a:pt x="199421" y="2126495"/>
                  <a:pt x="241652" y="2126269"/>
                </a:cubicBezTo>
                <a:cubicBezTo>
                  <a:pt x="206279" y="2066851"/>
                  <a:pt x="141489" y="2084608"/>
                  <a:pt x="111170" y="2022231"/>
                </a:cubicBezTo>
                <a:cubicBezTo>
                  <a:pt x="149069" y="2011302"/>
                  <a:pt x="178305" y="2033841"/>
                  <a:pt x="208987" y="2038166"/>
                </a:cubicBezTo>
                <a:cubicBezTo>
                  <a:pt x="236777" y="2042036"/>
                  <a:pt x="243636" y="2031565"/>
                  <a:pt x="237139" y="1997188"/>
                </a:cubicBezTo>
                <a:cubicBezTo>
                  <a:pt x="227034" y="1943690"/>
                  <a:pt x="242193" y="1916371"/>
                  <a:pt x="282618" y="1930941"/>
                </a:cubicBezTo>
                <a:cubicBezTo>
                  <a:pt x="320155" y="1944601"/>
                  <a:pt x="324125" y="1924568"/>
                  <a:pt x="314019" y="1894062"/>
                </a:cubicBezTo>
                <a:cubicBezTo>
                  <a:pt x="299582" y="1849671"/>
                  <a:pt x="316004" y="1815295"/>
                  <a:pt x="327194" y="1777960"/>
                </a:cubicBezTo>
                <a:cubicBezTo>
                  <a:pt x="344339" y="1721045"/>
                  <a:pt x="337121" y="1693272"/>
                  <a:pt x="300123" y="1650929"/>
                </a:cubicBezTo>
                <a:cubicBezTo>
                  <a:pt x="279370" y="1627251"/>
                  <a:pt x="256992" y="1607219"/>
                  <a:pt x="226852" y="1586731"/>
                </a:cubicBezTo>
                <a:cubicBezTo>
                  <a:pt x="296334" y="1575576"/>
                  <a:pt x="223423" y="1538013"/>
                  <a:pt x="247968" y="1514564"/>
                </a:cubicBezTo>
                <a:cubicBezTo>
                  <a:pt x="297056" y="1505003"/>
                  <a:pt x="337121" y="1579673"/>
                  <a:pt x="403895" y="1558274"/>
                </a:cubicBezTo>
                <a:cubicBezTo>
                  <a:pt x="321420" y="1493619"/>
                  <a:pt x="230281" y="1472448"/>
                  <a:pt x="170546" y="1386396"/>
                </a:cubicBezTo>
                <a:cubicBezTo>
                  <a:pt x="184261" y="1366817"/>
                  <a:pt x="197977" y="1385030"/>
                  <a:pt x="209707" y="1377746"/>
                </a:cubicBezTo>
                <a:cubicBezTo>
                  <a:pt x="209346" y="1373192"/>
                  <a:pt x="210250" y="1366362"/>
                  <a:pt x="208083" y="1364314"/>
                </a:cubicBezTo>
                <a:cubicBezTo>
                  <a:pt x="163508" y="1317416"/>
                  <a:pt x="162784" y="1316279"/>
                  <a:pt x="210610" y="1281675"/>
                </a:cubicBezTo>
                <a:cubicBezTo>
                  <a:pt x="227394" y="1269609"/>
                  <a:pt x="225950" y="1258909"/>
                  <a:pt x="217108" y="1243657"/>
                </a:cubicBezTo>
                <a:cubicBezTo>
                  <a:pt x="210790" y="1232957"/>
                  <a:pt x="203211" y="1223395"/>
                  <a:pt x="206820" y="1199947"/>
                </a:cubicBezTo>
                <a:cubicBezTo>
                  <a:pt x="232988" y="1229998"/>
                  <a:pt x="359499" y="1220208"/>
                  <a:pt x="381877" y="1217021"/>
                </a:cubicBezTo>
                <a:cubicBezTo>
                  <a:pt x="406963" y="1213607"/>
                  <a:pt x="431688" y="1199037"/>
                  <a:pt x="458035" y="1207003"/>
                </a:cubicBezTo>
                <a:cubicBezTo>
                  <a:pt x="479150" y="1213381"/>
                  <a:pt x="576966" y="1275073"/>
                  <a:pt x="590863" y="1204273"/>
                </a:cubicBezTo>
                <a:cubicBezTo>
                  <a:pt x="591585" y="1200858"/>
                  <a:pt x="631107" y="1208826"/>
                  <a:pt x="652403" y="1212696"/>
                </a:cubicBezTo>
                <a:cubicBezTo>
                  <a:pt x="671172" y="1215883"/>
                  <a:pt x="692288" y="1229998"/>
                  <a:pt x="704920" y="1201769"/>
                </a:cubicBezTo>
                <a:cubicBezTo>
                  <a:pt x="712320" y="1185150"/>
                  <a:pt x="681820" y="1153051"/>
                  <a:pt x="654569" y="1150320"/>
                </a:cubicBezTo>
                <a:cubicBezTo>
                  <a:pt x="630926" y="1147814"/>
                  <a:pt x="606202" y="1144172"/>
                  <a:pt x="583643" y="1151001"/>
                </a:cubicBezTo>
                <a:cubicBezTo>
                  <a:pt x="555852" y="1159198"/>
                  <a:pt x="540873" y="1145995"/>
                  <a:pt x="533111" y="1117538"/>
                </a:cubicBezTo>
                <a:cubicBezTo>
                  <a:pt x="524450" y="1086122"/>
                  <a:pt x="507845" y="1071550"/>
                  <a:pt x="484926" y="1056980"/>
                </a:cubicBezTo>
                <a:cubicBezTo>
                  <a:pt x="429340" y="1021696"/>
                  <a:pt x="375921" y="980946"/>
                  <a:pt x="314922" y="960456"/>
                </a:cubicBezTo>
                <a:cubicBezTo>
                  <a:pt x="302830" y="956358"/>
                  <a:pt x="289476" y="950894"/>
                  <a:pt x="283881" y="923805"/>
                </a:cubicBezTo>
                <a:cubicBezTo>
                  <a:pt x="449013" y="964326"/>
                  <a:pt x="599526" y="1069958"/>
                  <a:pt x="769890" y="1063811"/>
                </a:cubicBezTo>
                <a:cubicBezTo>
                  <a:pt x="723329" y="1030346"/>
                  <a:pt x="669369" y="1028524"/>
                  <a:pt x="619738" y="1005076"/>
                </a:cubicBezTo>
                <a:cubicBezTo>
                  <a:pt x="654930" y="987546"/>
                  <a:pt x="687956" y="1005759"/>
                  <a:pt x="721344" y="1015777"/>
                </a:cubicBezTo>
                <a:cubicBezTo>
                  <a:pt x="749317" y="1023970"/>
                  <a:pt x="774583" y="1025337"/>
                  <a:pt x="777650" y="976393"/>
                </a:cubicBezTo>
                <a:cubicBezTo>
                  <a:pt x="776566" y="973205"/>
                  <a:pt x="776747" y="969107"/>
                  <a:pt x="776929" y="965238"/>
                </a:cubicBezTo>
                <a:cubicBezTo>
                  <a:pt x="767542" y="944976"/>
                  <a:pt x="752926" y="934504"/>
                  <a:pt x="735601" y="928584"/>
                </a:cubicBezTo>
                <a:cubicBezTo>
                  <a:pt x="725133" y="924942"/>
                  <a:pt x="711237" y="919478"/>
                  <a:pt x="711416" y="904909"/>
                </a:cubicBezTo>
                <a:cubicBezTo>
                  <a:pt x="711958" y="850955"/>
                  <a:pt x="678571" y="835246"/>
                  <a:pt x="645185" y="819539"/>
                </a:cubicBezTo>
                <a:cubicBezTo>
                  <a:pt x="663773" y="792676"/>
                  <a:pt x="678391" y="812481"/>
                  <a:pt x="692468" y="810433"/>
                </a:cubicBezTo>
                <a:cubicBezTo>
                  <a:pt x="701672" y="809067"/>
                  <a:pt x="709973" y="806563"/>
                  <a:pt x="709973" y="792676"/>
                </a:cubicBezTo>
                <a:cubicBezTo>
                  <a:pt x="710154" y="781065"/>
                  <a:pt x="705822" y="767861"/>
                  <a:pt x="696799" y="767635"/>
                </a:cubicBezTo>
                <a:cubicBezTo>
                  <a:pt x="640312" y="765585"/>
                  <a:pt x="609090" y="690914"/>
                  <a:pt x="550437" y="690687"/>
                </a:cubicBezTo>
                <a:cubicBezTo>
                  <a:pt x="515425" y="690687"/>
                  <a:pt x="568666" y="648572"/>
                  <a:pt x="539068" y="631042"/>
                </a:cubicBezTo>
                <a:cubicBezTo>
                  <a:pt x="532570" y="627171"/>
                  <a:pt x="556032" y="621254"/>
                  <a:pt x="566500" y="622164"/>
                </a:cubicBezTo>
                <a:cubicBezTo>
                  <a:pt x="576786" y="623074"/>
                  <a:pt x="585990" y="634229"/>
                  <a:pt x="598443" y="626261"/>
                </a:cubicBezTo>
                <a:cubicBezTo>
                  <a:pt x="605300" y="597806"/>
                  <a:pt x="587615" y="587332"/>
                  <a:pt x="572996" y="579365"/>
                </a:cubicBezTo>
                <a:cubicBezTo>
                  <a:pt x="539247" y="560925"/>
                  <a:pt x="506402" y="538615"/>
                  <a:pt x="469405" y="532013"/>
                </a:cubicBezTo>
                <a:cubicBezTo>
                  <a:pt x="456232" y="529737"/>
                  <a:pt x="488355" y="499231"/>
                  <a:pt x="494671" y="488532"/>
                </a:cubicBezTo>
                <a:cubicBezTo>
                  <a:pt x="345782" y="376071"/>
                  <a:pt x="166756" y="381762"/>
                  <a:pt x="0" y="290928"/>
                </a:cubicBezTo>
                <a:cubicBezTo>
                  <a:pt x="36817" y="273173"/>
                  <a:pt x="63887" y="286148"/>
                  <a:pt x="88973" y="288880"/>
                </a:cubicBezTo>
                <a:cubicBezTo>
                  <a:pt x="151595" y="295708"/>
                  <a:pt x="213498" y="309822"/>
                  <a:pt x="275940" y="318246"/>
                </a:cubicBezTo>
                <a:cubicBezTo>
                  <a:pt x="306620" y="322344"/>
                  <a:pt x="335134" y="337824"/>
                  <a:pt x="369424" y="313239"/>
                </a:cubicBezTo>
                <a:cubicBezTo>
                  <a:pt x="392343" y="296847"/>
                  <a:pt x="428980" y="314604"/>
                  <a:pt x="457133" y="329174"/>
                </a:cubicBezTo>
                <a:cubicBezTo>
                  <a:pt x="480414" y="341238"/>
                  <a:pt x="502612" y="344425"/>
                  <a:pt x="533474" y="329174"/>
                </a:cubicBezTo>
                <a:cubicBezTo>
                  <a:pt x="505501" y="319841"/>
                  <a:pt x="484023" y="311645"/>
                  <a:pt x="462006" y="305953"/>
                </a:cubicBezTo>
                <a:cubicBezTo>
                  <a:pt x="444501" y="301400"/>
                  <a:pt x="486189" y="282960"/>
                  <a:pt x="507484" y="285237"/>
                </a:cubicBezTo>
                <a:cubicBezTo>
                  <a:pt x="537263" y="288423"/>
                  <a:pt x="520479" y="276586"/>
                  <a:pt x="515425" y="260195"/>
                </a:cubicBezTo>
                <a:cubicBezTo>
                  <a:pt x="510012" y="242665"/>
                  <a:pt x="526074" y="237203"/>
                  <a:pt x="536180" y="240844"/>
                </a:cubicBezTo>
                <a:cubicBezTo>
                  <a:pt x="574980" y="255187"/>
                  <a:pt x="613602" y="229917"/>
                  <a:pt x="653668" y="250407"/>
                </a:cubicBezTo>
                <a:cubicBezTo>
                  <a:pt x="643561" y="199867"/>
                  <a:pt x="621723" y="177784"/>
                  <a:pt x="576064" y="170726"/>
                </a:cubicBezTo>
                <a:cubicBezTo>
                  <a:pt x="558919" y="167996"/>
                  <a:pt x="541053" y="172093"/>
                  <a:pt x="526254" y="157522"/>
                </a:cubicBezTo>
                <a:cubicBezTo>
                  <a:pt x="517771" y="149101"/>
                  <a:pt x="508207" y="139084"/>
                  <a:pt x="514884" y="123603"/>
                </a:cubicBezTo>
                <a:cubicBezTo>
                  <a:pt x="519577" y="112674"/>
                  <a:pt x="529684" y="112674"/>
                  <a:pt x="537985" y="116318"/>
                </a:cubicBezTo>
                <a:cubicBezTo>
                  <a:pt x="575162" y="132483"/>
                  <a:pt x="613963" y="138400"/>
                  <a:pt x="652764" y="144320"/>
                </a:cubicBezTo>
                <a:cubicBezTo>
                  <a:pt x="658720" y="145230"/>
                  <a:pt x="665397" y="148191"/>
                  <a:pt x="672075" y="133164"/>
                </a:cubicBezTo>
                <a:cubicBezTo>
                  <a:pt x="599526" y="108805"/>
                  <a:pt x="530585" y="74202"/>
                  <a:pt x="456051" y="60770"/>
                </a:cubicBezTo>
                <a:cubicBezTo>
                  <a:pt x="457133" y="54397"/>
                  <a:pt x="458215" y="48022"/>
                  <a:pt x="459299" y="41649"/>
                </a:cubicBezTo>
                <a:cubicBezTo>
                  <a:pt x="517591" y="50753"/>
                  <a:pt x="575884" y="59859"/>
                  <a:pt x="649515" y="71243"/>
                </a:cubicBezTo>
                <a:cubicBezTo>
                  <a:pt x="604218" y="35045"/>
                  <a:pt x="561446" y="47111"/>
                  <a:pt x="527879" y="15013"/>
                </a:cubicBezTo>
                <a:cubicBezTo>
                  <a:pt x="534195" y="2833"/>
                  <a:pt x="541820" y="-241"/>
                  <a:pt x="549716" y="15"/>
                </a:cubicBezTo>
                <a:close/>
              </a:path>
            </a:pathLst>
          </a:custGeom>
        </p:spPr>
      </p:pic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854D34FF-F051-842A-236C-670B889AB51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2870" b="-3"/>
          <a:stretch>
            <a:fillRect/>
          </a:stretch>
        </p:blipFill>
        <p:spPr>
          <a:xfrm>
            <a:off x="7621024" y="-5"/>
            <a:ext cx="4579876" cy="3536502"/>
          </a:xfrm>
          <a:custGeom>
            <a:avLst/>
            <a:gdLst/>
            <a:ahLst/>
            <a:cxnLst/>
            <a:rect l="l" t="t" r="r" b="b"/>
            <a:pathLst>
              <a:path w="4579876" h="3536502">
                <a:moveTo>
                  <a:pt x="457312" y="0"/>
                </a:moveTo>
                <a:lnTo>
                  <a:pt x="4579876" y="0"/>
                </a:lnTo>
                <a:lnTo>
                  <a:pt x="4579876" y="3057029"/>
                </a:lnTo>
                <a:lnTo>
                  <a:pt x="4508441" y="3086568"/>
                </a:lnTo>
                <a:cubicBezTo>
                  <a:pt x="4391572" y="3126663"/>
                  <a:pt x="4301124" y="3221848"/>
                  <a:pt x="4183947" y="3271738"/>
                </a:cubicBezTo>
                <a:cubicBezTo>
                  <a:pt x="4099090" y="3307854"/>
                  <a:pt x="4017967" y="3354374"/>
                  <a:pt x="3930625" y="3387123"/>
                </a:cubicBezTo>
                <a:cubicBezTo>
                  <a:pt x="3723932" y="3464557"/>
                  <a:pt x="3513195" y="3526689"/>
                  <a:pt x="3290337" y="3535564"/>
                </a:cubicBezTo>
                <a:cubicBezTo>
                  <a:pt x="3106332" y="3542605"/>
                  <a:pt x="1510274" y="3535872"/>
                  <a:pt x="861903" y="2528615"/>
                </a:cubicBezTo>
                <a:cubicBezTo>
                  <a:pt x="849470" y="2523717"/>
                  <a:pt x="835485" y="2510862"/>
                  <a:pt x="831133" y="2498619"/>
                </a:cubicBezTo>
                <a:cubicBezTo>
                  <a:pt x="810307" y="2441385"/>
                  <a:pt x="759333" y="2416594"/>
                  <a:pt x="713333" y="2385682"/>
                </a:cubicBezTo>
                <a:cubicBezTo>
                  <a:pt x="672925" y="2358442"/>
                  <a:pt x="630030" y="2329978"/>
                  <a:pt x="613246" y="2284067"/>
                </a:cubicBezTo>
                <a:cubicBezTo>
                  <a:pt x="591179" y="2222855"/>
                  <a:pt x="653963" y="2273050"/>
                  <a:pt x="665465" y="2249789"/>
                </a:cubicBezTo>
                <a:cubicBezTo>
                  <a:pt x="641532" y="2217960"/>
                  <a:pt x="604543" y="2188882"/>
                  <a:pt x="594908" y="2152767"/>
                </a:cubicBezTo>
                <a:cubicBezTo>
                  <a:pt x="559787" y="2022383"/>
                  <a:pt x="483946" y="1927503"/>
                  <a:pt x="370497" y="1853742"/>
                </a:cubicBezTo>
                <a:cubicBezTo>
                  <a:pt x="337861" y="1832624"/>
                  <a:pt x="316415" y="1794059"/>
                  <a:pt x="271969" y="1787940"/>
                </a:cubicBezTo>
                <a:cubicBezTo>
                  <a:pt x="173127" y="1774472"/>
                  <a:pt x="204209" y="1669186"/>
                  <a:pt x="151990" y="1622358"/>
                </a:cubicBezTo>
                <a:cubicBezTo>
                  <a:pt x="142044" y="1613481"/>
                  <a:pt x="133031" y="1596037"/>
                  <a:pt x="134895" y="1584102"/>
                </a:cubicBezTo>
                <a:cubicBezTo>
                  <a:pt x="137691" y="1566959"/>
                  <a:pt x="149504" y="1550739"/>
                  <a:pt x="159450" y="1535435"/>
                </a:cubicBezTo>
                <a:cubicBezTo>
                  <a:pt x="169708" y="1520133"/>
                  <a:pt x="185247" y="1506664"/>
                  <a:pt x="177788" y="1486465"/>
                </a:cubicBezTo>
                <a:cubicBezTo>
                  <a:pt x="174683" y="1478202"/>
                  <a:pt x="176855" y="1449432"/>
                  <a:pt x="153856" y="1472079"/>
                </a:cubicBezTo>
                <a:cubicBezTo>
                  <a:pt x="90760" y="1534212"/>
                  <a:pt x="54082" y="1475449"/>
                  <a:pt x="0" y="1447289"/>
                </a:cubicBezTo>
                <a:cubicBezTo>
                  <a:pt x="43515" y="1418212"/>
                  <a:pt x="82677" y="1397707"/>
                  <a:pt x="89205" y="1354247"/>
                </a:cubicBezTo>
                <a:cubicBezTo>
                  <a:pt x="102570" y="1264569"/>
                  <a:pt x="159758" y="1223557"/>
                  <a:pt x="246479" y="1215599"/>
                </a:cubicBezTo>
                <a:cubicBezTo>
                  <a:pt x="214465" y="1128983"/>
                  <a:pt x="214465" y="1128983"/>
                  <a:pt x="317968" y="1117045"/>
                </a:cubicBezTo>
                <a:cubicBezTo>
                  <a:pt x="278183" y="1061955"/>
                  <a:pt x="278183" y="1047876"/>
                  <a:pt x="326362" y="1028900"/>
                </a:cubicBezTo>
                <a:cubicBezTo>
                  <a:pt x="372673" y="1010841"/>
                  <a:pt x="423957" y="1004720"/>
                  <a:pt x="466852" y="976870"/>
                </a:cubicBezTo>
                <a:cubicBezTo>
                  <a:pt x="427377" y="906475"/>
                  <a:pt x="416188" y="824756"/>
                  <a:pt x="334754" y="790475"/>
                </a:cubicBezTo>
                <a:cubicBezTo>
                  <a:pt x="322010" y="785272"/>
                  <a:pt x="313307" y="764154"/>
                  <a:pt x="321386" y="751912"/>
                </a:cubicBezTo>
                <a:cubicBezTo>
                  <a:pt x="350915" y="707534"/>
                  <a:pt x="308644" y="623365"/>
                  <a:pt x="400645" y="613877"/>
                </a:cubicBezTo>
                <a:cubicBezTo>
                  <a:pt x="412147" y="612959"/>
                  <a:pt x="422716" y="603776"/>
                  <a:pt x="413701" y="591839"/>
                </a:cubicBezTo>
                <a:cubicBezTo>
                  <a:pt x="382618" y="550216"/>
                  <a:pt x="420228" y="552969"/>
                  <a:pt x="442917" y="547767"/>
                </a:cubicBezTo>
                <a:cubicBezTo>
                  <a:pt x="470271" y="541341"/>
                  <a:pt x="501353" y="559703"/>
                  <a:pt x="526840" y="537055"/>
                </a:cubicBezTo>
                <a:cubicBezTo>
                  <a:pt x="520932" y="513181"/>
                  <a:pt x="498866" y="513487"/>
                  <a:pt x="483325" y="505836"/>
                </a:cubicBezTo>
                <a:cubicBezTo>
                  <a:pt x="437946" y="483799"/>
                  <a:pt x="400956" y="457479"/>
                  <a:pt x="398780" y="400243"/>
                </a:cubicBezTo>
                <a:cubicBezTo>
                  <a:pt x="397229" y="354028"/>
                  <a:pt x="392255" y="313323"/>
                  <a:pt x="455041" y="299242"/>
                </a:cubicBezTo>
                <a:cubicBezTo>
                  <a:pt x="481149" y="293426"/>
                  <a:pt x="473687" y="260067"/>
                  <a:pt x="458769" y="243538"/>
                </a:cubicBezTo>
                <a:cubicBezTo>
                  <a:pt x="432038" y="214157"/>
                  <a:pt x="409972" y="174981"/>
                  <a:pt x="363969" y="172227"/>
                </a:cubicBezTo>
                <a:cubicBezTo>
                  <a:pt x="335995" y="170391"/>
                  <a:pt x="314549" y="158146"/>
                  <a:pt x="292481" y="144069"/>
                </a:cubicBezTo>
                <a:cubicBezTo>
                  <a:pt x="276630" y="133966"/>
                  <a:pt x="257670" y="125398"/>
                  <a:pt x="259534" y="103668"/>
                </a:cubicBezTo>
                <a:cubicBezTo>
                  <a:pt x="261399" y="82855"/>
                  <a:pt x="279736" y="74286"/>
                  <a:pt x="298387" y="70001"/>
                </a:cubicBezTo>
                <a:cubicBezTo>
                  <a:pt x="345011" y="59672"/>
                  <a:pt x="389535" y="45726"/>
                  <a:pt x="430782" y="19902"/>
                </a:cubicBezTo>
                <a:close/>
              </a:path>
            </a:pathLst>
          </a:custGeom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4903B4C-739B-0174-F7F4-642C186A3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67800" y="6356350"/>
            <a:ext cx="22860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2CC5E15-5BCE-2C4B-A5A2-4AF0DE575633}" type="slidenum">
              <a:rPr lang="de-DE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16</a:t>
            </a:fld>
            <a:endParaRPr lang="de-D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1119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CD874D6A-6BB5-AAA3-591C-E3515D2F09E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0000"/>
          </a:blip>
          <a:srcRect l="12423" r="19324"/>
          <a:stretch>
            <a:fillRect/>
          </a:stretch>
        </p:blipFill>
        <p:spPr>
          <a:xfrm>
            <a:off x="181899" y="182880"/>
            <a:ext cx="5915025" cy="6499784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701662C7-56C7-40B5-B808-A24DAFFB462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0000"/>
          </a:blip>
          <a:srcRect t="4767" r="1" b="12819"/>
          <a:stretch>
            <a:fillRect/>
          </a:stretch>
        </p:blipFill>
        <p:spPr>
          <a:xfrm>
            <a:off x="6095156" y="182880"/>
            <a:ext cx="5915025" cy="6499784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4A06756B-C45B-BBA7-7908-7675D1778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614" y="557189"/>
            <a:ext cx="10509179" cy="279580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Meet Legends!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4B5D0F7-4513-B7EC-8004-D7E6FF6DC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</a:pPr>
            <a:fld id="{82CC5E15-5BCE-2C4B-A5A2-4AF0DE575633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17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41581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3DF82E-6623-0B47-2302-BA378A0DBE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364" y="388308"/>
            <a:ext cx="7188989" cy="512485"/>
          </a:xfrm>
        </p:spPr>
        <p:txBody>
          <a:bodyPr anchor="b">
            <a:normAutofit fontScale="90000"/>
          </a:bodyPr>
          <a:lstStyle/>
          <a:p>
            <a:r>
              <a:rPr lang="de-DE" sz="4000" dirty="0">
                <a:solidFill>
                  <a:schemeClr val="tx1"/>
                </a:solidFill>
              </a:rPr>
              <a:t>Wie könnt Ihr unterstützen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9A8DC62-9B75-1409-7392-BB70C153C5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2CC5E15-5BCE-2C4B-A5A2-4AF0DE575633}" type="slidenum">
              <a:rPr lang="de-DE">
                <a:solidFill>
                  <a:schemeClr val="bg1">
                    <a:lumMod val="50000"/>
                  </a:schemeClr>
                </a:solidFill>
              </a:rPr>
              <a:pPr>
                <a:spcAft>
                  <a:spcPts val="600"/>
                </a:spcAft>
              </a:pPr>
              <a:t>18</a:t>
            </a:fld>
            <a:endParaRPr lang="de-DE">
              <a:solidFill>
                <a:schemeClr val="bg1">
                  <a:lumMod val="50000"/>
                </a:schemeClr>
              </a:solidFill>
            </a:endParaRPr>
          </a:p>
        </p:txBody>
      </p:sp>
      <p:graphicFrame>
        <p:nvGraphicFramePr>
          <p:cNvPr id="23" name="Inhaltsplatzhalter 2">
            <a:extLst>
              <a:ext uri="{FF2B5EF4-FFF2-40B4-BE49-F238E27FC236}">
                <a16:creationId xmlns:a16="http://schemas.microsoft.com/office/drawing/2014/main" id="{BADE4041-2141-F7FE-391F-F3919751F1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7166521"/>
              </p:ext>
            </p:extLst>
          </p:nvPr>
        </p:nvGraphicFramePr>
        <p:xfrm>
          <a:off x="1392238" y="1715407"/>
          <a:ext cx="9407525" cy="4241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928643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D91E3021-AEB5-F64B-6A78-D2FE033A5F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22513BC-2329-1FC5-16DF-5ECDE101F9C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0287000" y="6659563"/>
            <a:ext cx="1905000" cy="198437"/>
          </a:xfrm>
        </p:spPr>
        <p:txBody>
          <a:bodyPr/>
          <a:lstStyle/>
          <a:p>
            <a:fld id="{82CC5E15-5BCE-2C4B-A5A2-4AF0DE575633}" type="slidenum">
              <a:rPr lang="de-DE" smtClean="0"/>
              <a:t>19</a:t>
            </a:fld>
            <a:endParaRPr lang="de-DE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CF2795D4-BF42-C218-BC41-F138C2C5FF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99341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0B4C9523-34BF-28D4-E4FB-DE34494D0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Zahlen,</a:t>
            </a:r>
            <a:br>
              <a:rPr lang="de-DE" dirty="0"/>
            </a:br>
            <a:r>
              <a:rPr lang="de-DE" dirty="0"/>
              <a:t>Daten,</a:t>
            </a:r>
            <a:br>
              <a:rPr lang="de-DE" dirty="0"/>
            </a:br>
            <a:r>
              <a:rPr lang="de-DE" dirty="0"/>
              <a:t>Fakten!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F28DD54-9B5A-9A88-E553-3E4FAB04A1D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0287000" y="6659563"/>
            <a:ext cx="1905000" cy="198437"/>
          </a:xfrm>
        </p:spPr>
        <p:txBody>
          <a:bodyPr/>
          <a:lstStyle/>
          <a:p>
            <a:fld id="{82CC5E15-5BCE-2C4B-A5A2-4AF0DE575633}" type="slidenum">
              <a:rPr lang="de-DE" smtClean="0"/>
              <a:t>2</a:t>
            </a:fld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D91E5362-A25D-6474-D9EC-D3CC290AD5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9128" y="1402677"/>
            <a:ext cx="5820485" cy="3880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5162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027286B-998F-0860-D262-8EF71D223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err="1"/>
              <a:t>Please</a:t>
            </a:r>
            <a:r>
              <a:rPr lang="de-DE" dirty="0"/>
              <a:t> </a:t>
            </a:r>
            <a:r>
              <a:rPr lang="de-DE" dirty="0" err="1"/>
              <a:t>consider</a:t>
            </a:r>
            <a:r>
              <a:rPr lang="de-DE" dirty="0"/>
              <a:t> </a:t>
            </a:r>
            <a:r>
              <a:rPr lang="de-DE" dirty="0" err="1"/>
              <a:t>donating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26CF363-22D2-F26B-5894-A0C7638A1E3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0287000" y="6659563"/>
            <a:ext cx="1905000" cy="198437"/>
          </a:xfrm>
        </p:spPr>
        <p:txBody>
          <a:bodyPr/>
          <a:lstStyle/>
          <a:p>
            <a:fld id="{82CC5E15-5BCE-2C4B-A5A2-4AF0DE575633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42393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History | National Geographic Kids">
            <a:extLst>
              <a:ext uri="{FF2B5EF4-FFF2-40B4-BE49-F238E27FC236}">
                <a16:creationId xmlns:a16="http://schemas.microsoft.com/office/drawing/2014/main" id="{D2C9DF95-4740-ED43-B63D-BA5551E6E00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0689"/>
          <a:stretch>
            <a:fillRect/>
          </a:stretch>
        </p:blipFill>
        <p:spPr>
          <a:xfrm>
            <a:off x="0" y="136525"/>
            <a:ext cx="9470570" cy="6522584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704B31E1-6701-AAE0-0E7A-3149D606CE62}"/>
              </a:ext>
            </a:extLst>
          </p:cNvPr>
          <p:cNvSpPr/>
          <p:nvPr/>
        </p:nvSpPr>
        <p:spPr>
          <a:xfrm>
            <a:off x="6248400" y="136526"/>
            <a:ext cx="4685212" cy="6522584"/>
          </a:xfrm>
          <a:prstGeom prst="rect">
            <a:avLst/>
          </a:prstGeom>
          <a:gradFill>
            <a:gsLst>
              <a:gs pos="100000">
                <a:schemeClr val="bg1">
                  <a:lumMod val="95000"/>
                  <a:alpha val="76643"/>
                </a:schemeClr>
              </a:gs>
              <a:gs pos="72000">
                <a:srgbClr val="F2F2F2"/>
              </a:gs>
              <a:gs pos="34000">
                <a:srgbClr val="F2F2F2">
                  <a:alpha val="73000"/>
                </a:srgbClr>
              </a:gs>
              <a:gs pos="0">
                <a:schemeClr val="bg1">
                  <a:lumMod val="9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C090908-419F-9479-B046-87CE003F1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875211"/>
            <a:ext cx="3822189" cy="1389826"/>
          </a:xfrm>
        </p:spPr>
        <p:txBody>
          <a:bodyPr>
            <a:normAutofit/>
          </a:bodyPr>
          <a:lstStyle/>
          <a:p>
            <a:r>
              <a:rPr lang="de-DE" sz="4000" dirty="0"/>
              <a:t>Ein Ausflug in die Geschichte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1542434-88BA-3596-C33F-B9FABA0255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2434201"/>
            <a:ext cx="3822189" cy="3742762"/>
          </a:xfrm>
        </p:spPr>
        <p:txBody>
          <a:bodyPr>
            <a:normAutofit/>
          </a:bodyPr>
          <a:lstStyle/>
          <a:p>
            <a:r>
              <a:rPr lang="de-DE" sz="1400" dirty="0"/>
              <a:t>14.07.1998 – Geburtstag </a:t>
            </a:r>
            <a:r>
              <a:rPr lang="de-DE" sz="1400" dirty="0" err="1"/>
              <a:t>Wiresharks</a:t>
            </a:r>
            <a:endParaRPr lang="de-DE" sz="1400" dirty="0"/>
          </a:p>
          <a:p>
            <a:r>
              <a:rPr lang="de-DE" sz="1400" dirty="0"/>
              <a:t>16.09.1998 – Erster Commit</a:t>
            </a:r>
          </a:p>
          <a:p>
            <a:r>
              <a:rPr lang="de-DE" sz="1400" dirty="0"/>
              <a:t>18.11.1998 – </a:t>
            </a:r>
            <a:r>
              <a:rPr lang="de-DE" sz="1400" dirty="0" err="1"/>
              <a:t>Ethereal</a:t>
            </a:r>
            <a:r>
              <a:rPr lang="de-DE" sz="1400" dirty="0"/>
              <a:t> 0.5.0</a:t>
            </a:r>
          </a:p>
          <a:p>
            <a:r>
              <a:rPr lang="de-DE" sz="1400" dirty="0"/>
              <a:t>Juli 2006 –  Umbenennung in Wireshark</a:t>
            </a:r>
          </a:p>
          <a:p>
            <a:r>
              <a:rPr lang="de-DE" sz="1400" dirty="0"/>
              <a:t>29.03.2008 – Wireshark 1.0.0</a:t>
            </a:r>
          </a:p>
          <a:p>
            <a:r>
              <a:rPr lang="de-DE" sz="1400" dirty="0"/>
              <a:t>18.11.2015 – Wireshark 2.0.0 „Qt“</a:t>
            </a:r>
          </a:p>
          <a:p>
            <a:r>
              <a:rPr lang="de-DE" sz="1400" dirty="0"/>
              <a:t>28.02.2019 – Wireshark 3.0.0</a:t>
            </a:r>
          </a:p>
          <a:p>
            <a:r>
              <a:rPr lang="de-DE" sz="1400" dirty="0"/>
              <a:t>10.04.2022 – Wireshark 4.0.0</a:t>
            </a:r>
          </a:p>
          <a:p>
            <a:r>
              <a:rPr lang="de-DE" sz="1400" dirty="0"/>
              <a:t>15.11.2023 – Wireshark 4.2.0</a:t>
            </a:r>
          </a:p>
          <a:p>
            <a:r>
              <a:rPr lang="de-DE" sz="1400" dirty="0"/>
              <a:t>28.08.2024 – Wireshark 4.4.0</a:t>
            </a:r>
          </a:p>
          <a:p>
            <a:r>
              <a:rPr lang="de-DE" sz="1400" dirty="0"/>
              <a:t>08.10.2025 – Wireshark 4.6.0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69A31C1-ECB1-22F4-7050-6AA695662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2CC5E15-5BCE-2C4B-A5A2-4AF0DE575633}" type="slidenum">
              <a:rPr lang="de-DE" smtClean="0"/>
              <a:pPr>
                <a:spcAft>
                  <a:spcPts val="600"/>
                </a:spcAft>
              </a:pPr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9065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5DC30AA1-6082-CD02-14A5-61550D6A58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143" y="1041677"/>
            <a:ext cx="4692907" cy="5380872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0C43441-380B-22BD-FFEC-3974185745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5451" y="1065104"/>
            <a:ext cx="4908549" cy="5291246"/>
          </a:xfrm>
        </p:spPr>
        <p:txBody>
          <a:bodyPr anchor="t">
            <a:normAutofit/>
          </a:bodyPr>
          <a:lstStyle/>
          <a:p>
            <a:r>
              <a:rPr lang="de-DE" sz="1800" dirty="0">
                <a:solidFill>
                  <a:schemeClr val="tx1">
                    <a:alpha val="80000"/>
                  </a:schemeClr>
                </a:solidFill>
              </a:rPr>
              <a:t>1998:    135  (3.5 Monate)</a:t>
            </a:r>
          </a:p>
          <a:p>
            <a:r>
              <a:rPr lang="de-DE" sz="1800" dirty="0">
                <a:solidFill>
                  <a:schemeClr val="tx1">
                    <a:alpha val="80000"/>
                  </a:schemeClr>
                </a:solidFill>
              </a:rPr>
              <a:t>1999:  1,245</a:t>
            </a:r>
          </a:p>
          <a:p>
            <a:r>
              <a:rPr lang="de-DE" sz="1800" dirty="0">
                <a:solidFill>
                  <a:schemeClr val="tx1">
                    <a:alpha val="80000"/>
                  </a:schemeClr>
                </a:solidFill>
              </a:rPr>
              <a:t>2003:  2,661</a:t>
            </a:r>
          </a:p>
          <a:p>
            <a:r>
              <a:rPr lang="de-DE" sz="1800" dirty="0">
                <a:solidFill>
                  <a:schemeClr val="tx1">
                    <a:alpha val="80000"/>
                  </a:schemeClr>
                </a:solidFill>
              </a:rPr>
              <a:t>2008:  3,011   ← 1.0 wird veröffentlicht</a:t>
            </a:r>
          </a:p>
          <a:p>
            <a:r>
              <a:rPr lang="de-DE" sz="1800" dirty="0">
                <a:solidFill>
                  <a:schemeClr val="tx1">
                    <a:alpha val="80000"/>
                  </a:schemeClr>
                </a:solidFill>
              </a:rPr>
              <a:t>2013:  6,934   ← All-Zeit Hoch</a:t>
            </a:r>
          </a:p>
          <a:p>
            <a:r>
              <a:rPr lang="de-DE" sz="1800" dirty="0">
                <a:solidFill>
                  <a:schemeClr val="tx1">
                    <a:alpha val="80000"/>
                  </a:schemeClr>
                </a:solidFill>
              </a:rPr>
              <a:t>2015:  4,805   ← Qt </a:t>
            </a:r>
            <a:r>
              <a:rPr lang="de-DE" sz="1800" dirty="0" err="1">
                <a:solidFill>
                  <a:schemeClr val="tx1">
                    <a:alpha val="80000"/>
                  </a:schemeClr>
                </a:solidFill>
              </a:rPr>
              <a:t>Oberflächte</a:t>
            </a:r>
            <a:endParaRPr lang="de-DE" sz="1800" dirty="0">
              <a:solidFill>
                <a:schemeClr val="tx1">
                  <a:alpha val="80000"/>
                </a:schemeClr>
              </a:solidFill>
            </a:endParaRPr>
          </a:p>
          <a:p>
            <a:r>
              <a:rPr lang="de-DE" sz="1800" dirty="0">
                <a:solidFill>
                  <a:schemeClr val="tx1">
                    <a:alpha val="80000"/>
                  </a:schemeClr>
                </a:solidFill>
              </a:rPr>
              <a:t>2018:  4,246</a:t>
            </a:r>
          </a:p>
          <a:p>
            <a:r>
              <a:rPr lang="de-DE" sz="1800" dirty="0">
                <a:solidFill>
                  <a:schemeClr val="tx1">
                    <a:alpha val="80000"/>
                  </a:schemeClr>
                </a:solidFill>
              </a:rPr>
              <a:t>2020:  2,588   ← COVID </a:t>
            </a:r>
            <a:r>
              <a:rPr lang="de-DE" sz="1800" dirty="0" err="1">
                <a:solidFill>
                  <a:schemeClr val="tx1">
                    <a:alpha val="80000"/>
                  </a:schemeClr>
                </a:solidFill>
              </a:rPr>
              <a:t>dip</a:t>
            </a:r>
            <a:endParaRPr lang="de-DE" sz="1800" dirty="0">
              <a:solidFill>
                <a:schemeClr val="tx1">
                  <a:alpha val="80000"/>
                </a:schemeClr>
              </a:solidFill>
            </a:endParaRPr>
          </a:p>
          <a:p>
            <a:r>
              <a:rPr lang="de-DE" sz="1800" dirty="0">
                <a:solidFill>
                  <a:schemeClr val="tx1">
                    <a:alpha val="80000"/>
                  </a:schemeClr>
                </a:solidFill>
              </a:rPr>
              <a:t>2023:  3,721</a:t>
            </a:r>
          </a:p>
          <a:p>
            <a:r>
              <a:rPr lang="de-DE" sz="1800" dirty="0">
                <a:solidFill>
                  <a:schemeClr val="tx1">
                    <a:alpha val="80000"/>
                  </a:schemeClr>
                </a:solidFill>
              </a:rPr>
              <a:t>2024:  3,816</a:t>
            </a:r>
          </a:p>
          <a:p>
            <a:r>
              <a:rPr lang="de-DE" sz="1800" dirty="0">
                <a:solidFill>
                  <a:schemeClr val="tx1">
                    <a:alpha val="80000"/>
                  </a:schemeClr>
                </a:solidFill>
              </a:rPr>
              <a:t>2025:  3,587</a:t>
            </a:r>
          </a:p>
          <a:p>
            <a:r>
              <a:rPr lang="de-DE" sz="1800" dirty="0">
                <a:solidFill>
                  <a:schemeClr val="tx1">
                    <a:alpha val="80000"/>
                  </a:schemeClr>
                </a:solidFill>
              </a:rPr>
              <a:t>2026:  1,198   (bis dato)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1642FCE-3397-3E9B-709A-60098C3AC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2CC5E15-5BCE-2C4B-A5A2-4AF0DE575633}" type="slidenum">
              <a:rPr lang="de-DE">
                <a:solidFill>
                  <a:schemeClr val="tx1">
                    <a:alpha val="60000"/>
                  </a:schemeClr>
                </a:solidFill>
              </a:rPr>
              <a:pPr>
                <a:spcAft>
                  <a:spcPts val="600"/>
                </a:spcAft>
              </a:pPr>
              <a:t>4</a:t>
            </a:fld>
            <a:endParaRPr lang="de-DE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D7CAC146-F406-20C0-552D-7B49EF9FA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Beiträge pro Jahr</a:t>
            </a:r>
          </a:p>
        </p:txBody>
      </p:sp>
    </p:spTree>
    <p:extLst>
      <p:ext uri="{BB962C8B-B14F-4D97-AF65-F5344CB8AC3E}">
        <p14:creationId xmlns:p14="http://schemas.microsoft.com/office/powerpoint/2010/main" val="27288097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6A2A33-59DF-7703-7BEE-AF7B956B0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94" y="741391"/>
            <a:ext cx="4234393" cy="1616203"/>
          </a:xfrm>
        </p:spPr>
        <p:txBody>
          <a:bodyPr anchor="b">
            <a:normAutofit/>
          </a:bodyPr>
          <a:lstStyle/>
          <a:p>
            <a:r>
              <a:rPr lang="de-DE" sz="3200" dirty="0"/>
              <a:t>So viel Zeugs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7997201-2BD7-BD42-A9F2-E1D160B0F1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693" y="2533476"/>
            <a:ext cx="4234394" cy="3447832"/>
          </a:xfrm>
        </p:spPr>
        <p:txBody>
          <a:bodyPr anchor="t">
            <a:normAutofit/>
          </a:bodyPr>
          <a:lstStyle/>
          <a:p>
            <a:r>
              <a:rPr lang="de-DE" sz="1600" dirty="0"/>
              <a:t>6.4 Millionen Zeilen Code</a:t>
            </a:r>
          </a:p>
          <a:p>
            <a:r>
              <a:rPr lang="de-DE" sz="1600" dirty="0"/>
              <a:t>/</a:t>
            </a:r>
            <a:r>
              <a:rPr lang="de-DE" sz="1600" dirty="0" err="1"/>
              <a:t>epan</a:t>
            </a:r>
            <a:r>
              <a:rPr lang="de-DE" sz="1600" dirty="0"/>
              <a:t>/</a:t>
            </a:r>
            <a:r>
              <a:rPr lang="de-DE" sz="1600" dirty="0" err="1"/>
              <a:t>dissectors</a:t>
            </a:r>
            <a:r>
              <a:rPr lang="de-DE" sz="1600" dirty="0"/>
              <a:t> – 4.95 Mill (85% des gesamten C Codes) </a:t>
            </a:r>
          </a:p>
          <a:p>
            <a:r>
              <a:rPr lang="de-DE" sz="1600" dirty="0"/>
              <a:t>QT UI – 164k</a:t>
            </a:r>
          </a:p>
          <a:p>
            <a:endParaRPr lang="de-DE" sz="1600" dirty="0"/>
          </a:p>
          <a:p>
            <a:endParaRPr lang="de-DE" sz="1600" dirty="0"/>
          </a:p>
        </p:txBody>
      </p:sp>
      <p:pic>
        <p:nvPicPr>
          <p:cNvPr id="5" name="Grafik 4" descr="Too Much Stuff | The Saturday Evening Post">
            <a:extLst>
              <a:ext uri="{FF2B5EF4-FFF2-40B4-BE49-F238E27FC236}">
                <a16:creationId xmlns:a16="http://schemas.microsoft.com/office/drawing/2014/main" id="{DD1005D0-5190-1C9D-8A15-A02C08C0B15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774" r="13422" b="1"/>
          <a:stretch>
            <a:fillRect/>
          </a:stretch>
        </p:blipFill>
        <p:spPr>
          <a:xfrm>
            <a:off x="5397690" y="1155709"/>
            <a:ext cx="5453545" cy="4984683"/>
          </a:xfrm>
          <a:prstGeom prst="rect">
            <a:avLst/>
          </a:prstGeom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044B6D5-CD39-1075-9121-7C3D79F8C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2CC5E15-5BCE-2C4B-A5A2-4AF0DE575633}" type="slidenum">
              <a:rPr lang="de-DE" smtClean="0"/>
              <a:pPr>
                <a:spcAft>
                  <a:spcPts val="600"/>
                </a:spcAft>
              </a:pPr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535658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839CE9-E917-AED3-C2F2-8457EDA666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Übeltäter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E50A7BA-7783-3508-8FAF-6B23DA542E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/>
              <a:t>epan</a:t>
            </a:r>
            <a:r>
              <a:rPr lang="de-DE" dirty="0"/>
              <a:t>/</a:t>
            </a:r>
            <a:r>
              <a:rPr lang="de-DE" dirty="0" err="1"/>
              <a:t>dissectors</a:t>
            </a:r>
            <a:r>
              <a:rPr lang="de-DE" dirty="0"/>
              <a:t>/packet-ieee80211.c – 1493 </a:t>
            </a:r>
            <a:r>
              <a:rPr lang="de-DE" dirty="0" err="1"/>
              <a:t>commits</a:t>
            </a:r>
            <a:endParaRPr lang="de-DE" dirty="0"/>
          </a:p>
          <a:p>
            <a:r>
              <a:rPr lang="de-DE" dirty="0" err="1"/>
              <a:t>epan</a:t>
            </a:r>
            <a:r>
              <a:rPr lang="de-DE" dirty="0"/>
              <a:t>/</a:t>
            </a:r>
            <a:r>
              <a:rPr lang="de-DE" dirty="0" err="1"/>
              <a:t>dissectors</a:t>
            </a:r>
            <a:r>
              <a:rPr lang="de-DE" dirty="0"/>
              <a:t>/packet-</a:t>
            </a:r>
            <a:r>
              <a:rPr lang="de-DE" dirty="0" err="1"/>
              <a:t>tcp.c</a:t>
            </a:r>
            <a:r>
              <a:rPr lang="de-DE" dirty="0"/>
              <a:t> – 795 </a:t>
            </a:r>
            <a:r>
              <a:rPr lang="de-DE" dirty="0" err="1"/>
              <a:t>commits</a:t>
            </a:r>
            <a:endParaRPr lang="de-DE" dirty="0"/>
          </a:p>
          <a:p>
            <a:r>
              <a:rPr lang="de-DE" dirty="0" err="1"/>
              <a:t>epan</a:t>
            </a:r>
            <a:r>
              <a:rPr lang="de-DE" dirty="0"/>
              <a:t>/</a:t>
            </a:r>
            <a:r>
              <a:rPr lang="de-DE" dirty="0" err="1"/>
              <a:t>dissectors</a:t>
            </a:r>
            <a:r>
              <a:rPr lang="de-DE" dirty="0"/>
              <a:t>/packet-smb2.c – 597 </a:t>
            </a:r>
            <a:r>
              <a:rPr lang="de-DE" dirty="0" err="1"/>
              <a:t>commits</a:t>
            </a:r>
            <a:endParaRPr lang="de-DE" dirty="0"/>
          </a:p>
          <a:p>
            <a:endParaRPr lang="de-DE" dirty="0"/>
          </a:p>
          <a:p>
            <a:r>
              <a:rPr lang="de-DE" dirty="0"/>
              <a:t>1688 aktive </a:t>
            </a:r>
            <a:r>
              <a:rPr lang="de-DE" dirty="0" err="1"/>
              <a:t>Dissektoren</a:t>
            </a:r>
            <a:endParaRPr lang="de-DE" dirty="0"/>
          </a:p>
          <a:p>
            <a:r>
              <a:rPr lang="de-DE" dirty="0"/>
              <a:t>1794 gesamt hinzugefügt (106 eingestellt / zusammengelegt)</a:t>
            </a:r>
          </a:p>
          <a:p>
            <a:endParaRPr lang="de-DE" dirty="0"/>
          </a:p>
          <a:p>
            <a:r>
              <a:rPr lang="de-DE" dirty="0"/>
              <a:t>2024: 89 neue </a:t>
            </a:r>
            <a:r>
              <a:rPr lang="de-DE" dirty="0" err="1"/>
              <a:t>Dissektoren</a:t>
            </a:r>
            <a:r>
              <a:rPr lang="de-DE" dirty="0"/>
              <a:t> </a:t>
            </a:r>
          </a:p>
          <a:p>
            <a:r>
              <a:rPr lang="de-DE" dirty="0"/>
              <a:t>2025: 65 neue </a:t>
            </a:r>
            <a:r>
              <a:rPr lang="de-DE" dirty="0" err="1"/>
              <a:t>Dissektoren</a:t>
            </a:r>
            <a:br>
              <a:rPr lang="de-DE" dirty="0"/>
            </a:br>
            <a:endParaRPr lang="de-DE" dirty="0"/>
          </a:p>
          <a:p>
            <a:r>
              <a:rPr lang="de-DE" dirty="0"/>
              <a:t>134 ASN.1 </a:t>
            </a:r>
            <a:r>
              <a:rPr lang="de-DE" dirty="0" err="1"/>
              <a:t>Protokol</a:t>
            </a:r>
            <a:r>
              <a:rPr lang="de-DE" dirty="0"/>
              <a:t> Dateien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188699F-5326-4E7D-73C4-F2E1A1EE2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C5E15-5BCE-2C4B-A5A2-4AF0DE575633}" type="slidenum">
              <a:rPr lang="de-DE" smtClean="0"/>
              <a:t>6</a:t>
            </a:fld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BE5A9F0A-9C13-8E06-D858-4DDE6CE8D6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2596" y="1212720"/>
            <a:ext cx="3247304" cy="5204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4103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78AD47-D33A-5BC8-7E6B-52FA54AD5C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Neu hinzugekommen (eine Auswahl)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168A2E9-5857-04A6-B5BD-6FD16CD240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packet-</a:t>
            </a:r>
            <a:r>
              <a:rPr lang="de-DE" dirty="0" err="1"/>
              <a:t>edhoc</a:t>
            </a:r>
            <a:r>
              <a:rPr lang="de-DE" dirty="0"/>
              <a:t> - </a:t>
            </a:r>
            <a:r>
              <a:rPr lang="de-DE" dirty="0" err="1"/>
              <a:t>Ephemeral</a:t>
            </a:r>
            <a:r>
              <a:rPr lang="de-DE" dirty="0"/>
              <a:t> Diffie-Hellman </a:t>
            </a:r>
            <a:r>
              <a:rPr lang="de-DE" dirty="0" err="1"/>
              <a:t>over</a:t>
            </a:r>
            <a:r>
              <a:rPr lang="de-DE" dirty="0"/>
              <a:t> COSE — IoT </a:t>
            </a:r>
            <a:r>
              <a:rPr lang="de-DE" dirty="0" err="1"/>
              <a:t>authentication</a:t>
            </a:r>
            <a:endParaRPr lang="de-DE" dirty="0"/>
          </a:p>
          <a:p>
            <a:r>
              <a:rPr lang="de-DE" dirty="0"/>
              <a:t>packet-</a:t>
            </a:r>
            <a:r>
              <a:rPr lang="de-DE" dirty="0" err="1"/>
              <a:t>bhttp</a:t>
            </a:r>
            <a:r>
              <a:rPr lang="de-DE" dirty="0"/>
              <a:t> – Binary HTTP (RFC 9292)</a:t>
            </a:r>
          </a:p>
          <a:p>
            <a:r>
              <a:rPr lang="de-DE" dirty="0"/>
              <a:t>packet-</a:t>
            </a:r>
            <a:r>
              <a:rPr lang="de-DE" dirty="0" err="1"/>
              <a:t>dect</a:t>
            </a:r>
            <a:r>
              <a:rPr lang="de-DE" dirty="0"/>
              <a:t>-</a:t>
            </a:r>
            <a:r>
              <a:rPr lang="de-DE" dirty="0" err="1"/>
              <a:t>nr</a:t>
            </a:r>
            <a:r>
              <a:rPr lang="de-DE" dirty="0"/>
              <a:t> - DECT NR+ (</a:t>
            </a:r>
            <a:r>
              <a:rPr lang="de-DE" dirty="0" err="1"/>
              <a:t>next</a:t>
            </a:r>
            <a:r>
              <a:rPr lang="de-DE" dirty="0"/>
              <a:t>-gen DECT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industrial</a:t>
            </a:r>
            <a:r>
              <a:rPr lang="de-DE" dirty="0"/>
              <a:t>/IoT)</a:t>
            </a:r>
          </a:p>
          <a:p>
            <a:r>
              <a:rPr lang="de-DE" dirty="0"/>
              <a:t>packet-</a:t>
            </a:r>
            <a:r>
              <a:rPr lang="de-DE" dirty="0" err="1"/>
              <a:t>irdma</a:t>
            </a:r>
            <a:r>
              <a:rPr lang="de-DE" dirty="0"/>
              <a:t> – Intel RDMA</a:t>
            </a:r>
          </a:p>
          <a:p>
            <a:r>
              <a:rPr lang="de-DE" dirty="0"/>
              <a:t>packet-</a:t>
            </a:r>
            <a:r>
              <a:rPr lang="de-DE" dirty="0" err="1"/>
              <a:t>btp</a:t>
            </a:r>
            <a:r>
              <a:rPr lang="de-DE" dirty="0"/>
              <a:t>-matter - Bluetooth Transport Protocol </a:t>
            </a:r>
            <a:r>
              <a:rPr lang="de-DE" dirty="0" err="1"/>
              <a:t>for</a:t>
            </a:r>
            <a:r>
              <a:rPr lang="de-DE" dirty="0"/>
              <a:t>  Matter  smart-</a:t>
            </a:r>
            <a:r>
              <a:rPr lang="de-DE" dirty="0" err="1"/>
              <a:t>home</a:t>
            </a:r>
            <a:r>
              <a:rPr lang="de-DE" dirty="0"/>
              <a:t> </a:t>
            </a:r>
          </a:p>
          <a:p>
            <a:r>
              <a:rPr lang="de-DE" dirty="0"/>
              <a:t>packet-bist-</a:t>
            </a:r>
            <a:r>
              <a:rPr lang="de-DE" dirty="0" err="1"/>
              <a:t>ouch</a:t>
            </a:r>
            <a:r>
              <a:rPr lang="de-DE" dirty="0"/>
              <a:t> / packet-bist-</a:t>
            </a:r>
            <a:r>
              <a:rPr lang="de-DE" dirty="0" err="1"/>
              <a:t>itch</a:t>
            </a:r>
            <a:r>
              <a:rPr lang="de-DE" dirty="0"/>
              <a:t> - Borsa İstanbul </a:t>
            </a:r>
            <a:r>
              <a:rPr lang="de-DE" dirty="0" err="1"/>
              <a:t>financial</a:t>
            </a:r>
            <a:r>
              <a:rPr lang="de-DE" dirty="0"/>
              <a:t> </a:t>
            </a:r>
            <a:r>
              <a:rPr lang="de-DE" dirty="0" err="1"/>
              <a:t>exchange</a:t>
            </a:r>
            <a:r>
              <a:rPr lang="de-DE" dirty="0"/>
              <a:t> </a:t>
            </a:r>
            <a:r>
              <a:rPr lang="de-DE" dirty="0" err="1"/>
              <a:t>protocols</a:t>
            </a:r>
            <a:endParaRPr lang="de-DE" dirty="0"/>
          </a:p>
          <a:p>
            <a:r>
              <a:rPr lang="de-DE" dirty="0"/>
              <a:t>packet-</a:t>
            </a:r>
            <a:r>
              <a:rPr lang="de-DE" dirty="0" err="1"/>
              <a:t>bpsec</a:t>
            </a:r>
            <a:r>
              <a:rPr lang="de-DE" dirty="0"/>
              <a:t>-</a:t>
            </a:r>
            <a:r>
              <a:rPr lang="de-DE" dirty="0" err="1"/>
              <a:t>cose</a:t>
            </a:r>
            <a:r>
              <a:rPr lang="de-DE" dirty="0"/>
              <a:t> / packet-</a:t>
            </a:r>
            <a:r>
              <a:rPr lang="de-DE" dirty="0" err="1"/>
              <a:t>bpsec</a:t>
            </a:r>
            <a:r>
              <a:rPr lang="de-DE" dirty="0"/>
              <a:t>-</a:t>
            </a:r>
            <a:r>
              <a:rPr lang="de-DE" dirty="0" err="1"/>
              <a:t>defaultsc</a:t>
            </a:r>
            <a:r>
              <a:rPr lang="de-DE" dirty="0"/>
              <a:t> - Bundle Protocol Security (</a:t>
            </a:r>
            <a:r>
              <a:rPr lang="de-DE" dirty="0" err="1"/>
              <a:t>delay</a:t>
            </a:r>
            <a:r>
              <a:rPr lang="de-DE" dirty="0"/>
              <a:t>-tolerant </a:t>
            </a:r>
            <a:r>
              <a:rPr lang="de-DE" dirty="0" err="1"/>
              <a:t>networking</a:t>
            </a:r>
            <a:r>
              <a:rPr lang="de-DE" dirty="0"/>
              <a:t>)</a:t>
            </a:r>
          </a:p>
          <a:p>
            <a:r>
              <a:rPr lang="de-DE" dirty="0"/>
              <a:t>packet-</a:t>
            </a:r>
            <a:r>
              <a:rPr lang="de-DE" dirty="0" err="1"/>
              <a:t>iana</a:t>
            </a:r>
            <a:r>
              <a:rPr lang="de-DE" dirty="0"/>
              <a:t>-</a:t>
            </a:r>
            <a:r>
              <a:rPr lang="de-DE" dirty="0" err="1"/>
              <a:t>data</a:t>
            </a:r>
            <a:r>
              <a:rPr lang="de-DE" dirty="0"/>
              <a:t> – IANA </a:t>
            </a:r>
            <a:r>
              <a:rPr lang="de-DE" dirty="0" err="1"/>
              <a:t>data</a:t>
            </a:r>
            <a:r>
              <a:rPr lang="de-DE" dirty="0"/>
              <a:t> </a:t>
            </a:r>
            <a:r>
              <a:rPr lang="de-DE" dirty="0" err="1"/>
              <a:t>dissector</a:t>
            </a:r>
            <a:endParaRPr lang="de-DE" dirty="0"/>
          </a:p>
          <a:p>
            <a:r>
              <a:rPr lang="de-DE" dirty="0"/>
              <a:t>packet-</a:t>
            </a:r>
            <a:r>
              <a:rPr lang="de-DE" dirty="0" err="1"/>
              <a:t>darwin</a:t>
            </a:r>
            <a:r>
              <a:rPr lang="de-DE" dirty="0"/>
              <a:t> - Apple Darwin </a:t>
            </a:r>
            <a:r>
              <a:rPr lang="de-DE" dirty="0" err="1"/>
              <a:t>custom</a:t>
            </a:r>
            <a:r>
              <a:rPr lang="de-DE" dirty="0"/>
              <a:t> block </a:t>
            </a:r>
            <a:r>
              <a:rPr lang="de-DE" dirty="0" err="1"/>
              <a:t>decoder</a:t>
            </a:r>
            <a:endParaRPr lang="de-DE" dirty="0"/>
          </a:p>
          <a:p>
            <a:r>
              <a:rPr lang="de-DE" dirty="0"/>
              <a:t>packet-c2p - </a:t>
            </a:r>
            <a:r>
              <a:rPr lang="de-DE" dirty="0" err="1"/>
              <a:t>Cell</a:t>
            </a:r>
            <a:r>
              <a:rPr lang="de-DE" dirty="0"/>
              <a:t>-</a:t>
            </a:r>
            <a:r>
              <a:rPr lang="de-DE" dirty="0" err="1"/>
              <a:t>to</a:t>
            </a:r>
            <a:r>
              <a:rPr lang="de-DE" dirty="0"/>
              <a:t>-Pixel </a:t>
            </a:r>
            <a:r>
              <a:rPr lang="de-DE" dirty="0" err="1"/>
              <a:t>control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E59F554-5EB6-E4BF-6051-242967B7D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C5E15-5BCE-2C4B-A5A2-4AF0DE575633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22550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F85DB2-F5B6-431D-A83F-518FB620B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7BFB508-8842-4B54-2883-1EF4E517A6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4107" y="1114727"/>
            <a:ext cx="7057017" cy="5400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de-DE" sz="3200" b="1" dirty="0"/>
          </a:p>
          <a:p>
            <a:pPr marL="0" indent="0" algn="ctr">
              <a:buNone/>
            </a:pPr>
            <a:endParaRPr lang="de-DE" sz="3200" b="1" dirty="0"/>
          </a:p>
          <a:p>
            <a:pPr marL="0" indent="0" algn="ctr">
              <a:buNone/>
            </a:pPr>
            <a:endParaRPr lang="de-DE" sz="3200" b="1" dirty="0"/>
          </a:p>
          <a:p>
            <a:pPr marL="0" indent="0" algn="ctr">
              <a:buNone/>
            </a:pPr>
            <a:r>
              <a:rPr lang="de-DE" sz="3200" b="1" dirty="0"/>
              <a:t>Wireshark </a:t>
            </a:r>
            <a:r>
              <a:rPr lang="de-DE" sz="3200" b="1" dirty="0" err="1"/>
              <a:t>is</a:t>
            </a:r>
            <a:r>
              <a:rPr lang="de-DE" sz="3200" b="1" dirty="0"/>
              <a:t> </a:t>
            </a:r>
            <a:r>
              <a:rPr lang="de-DE" sz="3200" b="1" dirty="0" err="1"/>
              <a:t>one</a:t>
            </a:r>
            <a:r>
              <a:rPr lang="de-DE" sz="3200" b="1" dirty="0"/>
              <a:t> </a:t>
            </a:r>
            <a:r>
              <a:rPr lang="de-DE" sz="3200" b="1" dirty="0" err="1"/>
              <a:t>of</a:t>
            </a:r>
            <a:r>
              <a:rPr lang="de-DE" sz="3200" b="1" dirty="0"/>
              <a:t> </a:t>
            </a:r>
            <a:r>
              <a:rPr lang="de-DE" sz="3200" b="1" dirty="0" err="1"/>
              <a:t>the</a:t>
            </a:r>
            <a:r>
              <a:rPr lang="de-DE" sz="3200" b="1" dirty="0"/>
              <a:t> </a:t>
            </a:r>
            <a:r>
              <a:rPr lang="de-DE" sz="3200" b="1" dirty="0" err="1"/>
              <a:t>only</a:t>
            </a:r>
            <a:r>
              <a:rPr lang="de-DE" sz="3200" b="1" dirty="0"/>
              <a:t> </a:t>
            </a:r>
            <a:r>
              <a:rPr lang="de-DE" sz="3200" b="1" dirty="0" err="1"/>
              <a:t>places</a:t>
            </a:r>
            <a:r>
              <a:rPr lang="de-DE" sz="3200" b="1" dirty="0"/>
              <a:t> on Earth </a:t>
            </a:r>
            <a:r>
              <a:rPr lang="de-DE" sz="3200" b="1" dirty="0" err="1"/>
              <a:t>where</a:t>
            </a:r>
            <a:r>
              <a:rPr lang="de-DE" sz="3200" b="1" dirty="0"/>
              <a:t> a 1980s </a:t>
            </a:r>
            <a:r>
              <a:rPr lang="de-DE" sz="3200" b="1" dirty="0" err="1"/>
              <a:t>mainframe</a:t>
            </a:r>
            <a:r>
              <a:rPr lang="de-DE" sz="3200" b="1" dirty="0"/>
              <a:t> </a:t>
            </a:r>
            <a:r>
              <a:rPr lang="de-DE" sz="3200" b="1" dirty="0" err="1"/>
              <a:t>protocol</a:t>
            </a:r>
            <a:r>
              <a:rPr lang="de-DE" sz="3200" b="1" dirty="0"/>
              <a:t> </a:t>
            </a:r>
            <a:r>
              <a:rPr lang="de-DE" sz="3200" b="1" dirty="0" err="1"/>
              <a:t>can</a:t>
            </a:r>
            <a:r>
              <a:rPr lang="de-DE" sz="3200" b="1" dirty="0"/>
              <a:t> still </a:t>
            </a:r>
            <a:r>
              <a:rPr lang="de-DE" sz="3200" b="1" dirty="0" err="1"/>
              <a:t>be</a:t>
            </a:r>
            <a:r>
              <a:rPr lang="de-DE" sz="3200" b="1" dirty="0"/>
              <a:t> </a:t>
            </a:r>
            <a:r>
              <a:rPr lang="de-DE" sz="3200" b="1" dirty="0" err="1"/>
              <a:t>inspected</a:t>
            </a:r>
            <a:r>
              <a:rPr lang="de-DE" sz="3200" b="1" dirty="0"/>
              <a:t> </a:t>
            </a:r>
            <a:r>
              <a:rPr lang="de-DE" sz="3200" b="1" dirty="0" err="1"/>
              <a:t>next</a:t>
            </a:r>
            <a:r>
              <a:rPr lang="de-DE" sz="3200" b="1" dirty="0"/>
              <a:t> </a:t>
            </a:r>
            <a:r>
              <a:rPr lang="de-DE" sz="3200" b="1" dirty="0" err="1"/>
              <a:t>to</a:t>
            </a:r>
            <a:r>
              <a:rPr lang="de-DE" sz="3200" b="1" dirty="0"/>
              <a:t> a 2025 IoT </a:t>
            </a:r>
            <a:r>
              <a:rPr lang="de-DE" sz="3200" b="1" dirty="0" err="1"/>
              <a:t>mesh</a:t>
            </a:r>
            <a:r>
              <a:rPr lang="de-DE" sz="3200" b="1" dirty="0"/>
              <a:t> frame.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264FD8B-9F72-1192-6AE4-E4A6AFBEF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C5E15-5BCE-2C4B-A5A2-4AF0DE575633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347045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3C99D5-CB1A-AC58-5FAC-63F5A035C5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Protocol Geschichte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A31FC18-A87F-FE14-22D7-47BC169E97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Immer schon dabei gewesen:</a:t>
            </a:r>
          </a:p>
          <a:p>
            <a:pPr lvl="1"/>
            <a:r>
              <a:rPr lang="de-DE" dirty="0" err="1"/>
              <a:t>telnet</a:t>
            </a:r>
            <a:r>
              <a:rPr lang="de-DE" dirty="0"/>
              <a:t>     </a:t>
            </a:r>
            <a:r>
              <a:rPr lang="de-DE" dirty="0" err="1"/>
              <a:t>rlogin</a:t>
            </a:r>
            <a:r>
              <a:rPr lang="de-DE" dirty="0"/>
              <a:t>    </a:t>
            </a:r>
            <a:r>
              <a:rPr lang="de-DE" dirty="0" err="1"/>
              <a:t>rsh</a:t>
            </a:r>
            <a:r>
              <a:rPr lang="de-DE" dirty="0"/>
              <a:t>        </a:t>
            </a:r>
            <a:r>
              <a:rPr lang="de-DE" dirty="0" err="1"/>
              <a:t>finger</a:t>
            </a:r>
            <a:r>
              <a:rPr lang="de-DE" dirty="0"/>
              <a:t>     </a:t>
            </a:r>
            <a:r>
              <a:rPr lang="de-DE" dirty="0" err="1"/>
              <a:t>whois</a:t>
            </a:r>
            <a:endParaRPr lang="de-DE" dirty="0"/>
          </a:p>
          <a:p>
            <a:pPr lvl="1"/>
            <a:r>
              <a:rPr lang="de-DE" dirty="0"/>
              <a:t>echo       </a:t>
            </a:r>
            <a:r>
              <a:rPr lang="de-DE" dirty="0" err="1"/>
              <a:t>chargen</a:t>
            </a:r>
            <a:r>
              <a:rPr lang="de-DE" dirty="0"/>
              <a:t>   </a:t>
            </a:r>
            <a:r>
              <a:rPr lang="de-DE" dirty="0" err="1"/>
              <a:t>daytime</a:t>
            </a:r>
            <a:r>
              <a:rPr lang="de-DE" dirty="0"/>
              <a:t>    </a:t>
            </a:r>
            <a:r>
              <a:rPr lang="de-DE" dirty="0" err="1"/>
              <a:t>gopher</a:t>
            </a:r>
            <a:r>
              <a:rPr lang="de-DE" dirty="0"/>
              <a:t>     </a:t>
            </a:r>
            <a:r>
              <a:rPr lang="de-DE" dirty="0" err="1"/>
              <a:t>tftp</a:t>
            </a:r>
            <a:endParaRPr lang="de-DE" dirty="0"/>
          </a:p>
          <a:p>
            <a:pPr lvl="1"/>
            <a:r>
              <a:rPr lang="de-DE" dirty="0" err="1"/>
              <a:t>bootp</a:t>
            </a:r>
            <a:r>
              <a:rPr lang="de-DE" dirty="0"/>
              <a:t>      </a:t>
            </a:r>
            <a:r>
              <a:rPr lang="de-DE" dirty="0" err="1"/>
              <a:t>kerberos</a:t>
            </a:r>
            <a:r>
              <a:rPr lang="de-DE" dirty="0"/>
              <a:t>  kerberos4  </a:t>
            </a:r>
            <a:r>
              <a:rPr lang="de-DE" dirty="0" err="1"/>
              <a:t>nfs</a:t>
            </a:r>
            <a:r>
              <a:rPr lang="de-DE" dirty="0"/>
              <a:t>        </a:t>
            </a:r>
            <a:r>
              <a:rPr lang="de-DE" dirty="0" err="1"/>
              <a:t>nfsacl</a:t>
            </a:r>
            <a:endParaRPr lang="de-DE" dirty="0"/>
          </a:p>
          <a:p>
            <a:pPr lvl="1"/>
            <a:r>
              <a:rPr lang="de-DE" dirty="0" err="1"/>
              <a:t>nis</a:t>
            </a:r>
            <a:r>
              <a:rPr lang="de-DE" dirty="0"/>
              <a:t>        </a:t>
            </a:r>
            <a:r>
              <a:rPr lang="de-DE" dirty="0" err="1"/>
              <a:t>nisplus</a:t>
            </a:r>
            <a:r>
              <a:rPr lang="de-DE" dirty="0"/>
              <a:t>   </a:t>
            </a:r>
            <a:r>
              <a:rPr lang="de-DE" dirty="0" err="1"/>
              <a:t>yppasswd</a:t>
            </a:r>
            <a:r>
              <a:rPr lang="de-DE" dirty="0"/>
              <a:t>   </a:t>
            </a:r>
            <a:r>
              <a:rPr lang="de-DE" dirty="0" err="1"/>
              <a:t>ypserv</a:t>
            </a:r>
            <a:r>
              <a:rPr lang="de-DE" dirty="0"/>
              <a:t>     </a:t>
            </a:r>
            <a:r>
              <a:rPr lang="de-DE" dirty="0" err="1"/>
              <a:t>pcnfsd</a:t>
            </a:r>
            <a:endParaRPr lang="de-DE" dirty="0"/>
          </a:p>
          <a:p>
            <a:pPr lvl="1"/>
            <a:r>
              <a:rPr lang="de-DE" dirty="0" err="1"/>
              <a:t>rusers</a:t>
            </a:r>
            <a:r>
              <a:rPr lang="de-DE" dirty="0"/>
              <a:t>     </a:t>
            </a:r>
            <a:r>
              <a:rPr lang="de-DE" dirty="0" err="1"/>
              <a:t>rwall</a:t>
            </a:r>
            <a:r>
              <a:rPr lang="de-DE" dirty="0"/>
              <a:t>     </a:t>
            </a:r>
            <a:r>
              <a:rPr lang="de-DE" dirty="0" err="1"/>
              <a:t>rstat</a:t>
            </a:r>
            <a:r>
              <a:rPr lang="de-DE" dirty="0"/>
              <a:t>      </a:t>
            </a:r>
            <a:r>
              <a:rPr lang="de-DE" dirty="0" err="1"/>
              <a:t>bootparams</a:t>
            </a:r>
            <a:r>
              <a:rPr lang="de-DE" dirty="0"/>
              <a:t> </a:t>
            </a:r>
            <a:r>
              <a:rPr lang="de-DE" dirty="0" err="1"/>
              <a:t>hclnfsd</a:t>
            </a:r>
            <a:endParaRPr lang="de-DE" dirty="0"/>
          </a:p>
          <a:p>
            <a:pPr lvl="1"/>
            <a:endParaRPr lang="de-DE" dirty="0"/>
          </a:p>
          <a:p>
            <a:r>
              <a:rPr lang="de-DE" dirty="0"/>
              <a:t>Spiele, Spiele, Spiele und ein bisschen was Anderes</a:t>
            </a:r>
          </a:p>
          <a:p>
            <a:pPr lvl="1"/>
            <a:r>
              <a:rPr lang="de-DE" dirty="0"/>
              <a:t>Quake, quake2, quake3</a:t>
            </a:r>
          </a:p>
          <a:p>
            <a:pPr lvl="1"/>
            <a:r>
              <a:rPr lang="de-DE" dirty="0" err="1"/>
              <a:t>Heretic</a:t>
            </a:r>
            <a:r>
              <a:rPr lang="de-DE" dirty="0"/>
              <a:t>, </a:t>
            </a:r>
            <a:r>
              <a:rPr lang="de-DE" dirty="0" err="1"/>
              <a:t>doom</a:t>
            </a:r>
            <a:r>
              <a:rPr lang="de-DE" dirty="0"/>
              <a:t>, wow, </a:t>
            </a:r>
            <a:r>
              <a:rPr lang="de-DE" dirty="0" err="1"/>
              <a:t>woww</a:t>
            </a:r>
            <a:endParaRPr lang="de-DE" dirty="0"/>
          </a:p>
          <a:p>
            <a:pPr lvl="1"/>
            <a:r>
              <a:rPr lang="de-DE" dirty="0"/>
              <a:t>AIM – AOL Instant Messenger</a:t>
            </a:r>
          </a:p>
          <a:p>
            <a:pPr lvl="1"/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8AC20C4-CDA3-29DB-4069-9F836DAFC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C5E15-5BCE-2C4B-A5A2-4AF0DE575633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90364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Wireshark">
      <a:dk1>
        <a:srgbClr val="1A1A2E"/>
      </a:dk1>
      <a:lt1>
        <a:srgbClr val="FFFFFF"/>
      </a:lt1>
      <a:dk2>
        <a:srgbClr val="1A496E"/>
      </a:dk2>
      <a:lt2>
        <a:srgbClr val="F3F6F9"/>
      </a:lt2>
      <a:accent1>
        <a:srgbClr val="1F6FBF"/>
      </a:accent1>
      <a:accent2>
        <a:srgbClr val="2E9AD0"/>
      </a:accent2>
      <a:accent3>
        <a:srgbClr val="5BC3A0"/>
      </a:accent3>
      <a:accent4>
        <a:srgbClr val="E8A020"/>
      </a:accent4>
      <a:accent5>
        <a:srgbClr val="C0382B"/>
      </a:accent5>
      <a:accent6>
        <a:srgbClr val="8E44AD"/>
      </a:accent6>
      <a:hlink>
        <a:srgbClr val="2E9AD0"/>
      </a:hlink>
      <a:folHlink>
        <a:srgbClr val="5B498A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9F90EF2B254DD4CB709A716E653796A" ma:contentTypeVersion="19" ma:contentTypeDescription="Ein neues Dokument erstellen." ma:contentTypeScope="" ma:versionID="dd479fe211f8eb2adb3c3f52850f5895">
  <xsd:schema xmlns:xsd="http://www.w3.org/2001/XMLSchema" xmlns:xs="http://www.w3.org/2001/XMLSchema" xmlns:p="http://schemas.microsoft.com/office/2006/metadata/properties" xmlns:ns2="7d8d6545-311d-49cc-aef9-b7e07b51032c" xmlns:ns3="597e36e8-8901-4dd1-8147-0deaf5f188c3" targetNamespace="http://schemas.microsoft.com/office/2006/metadata/properties" ma:root="true" ma:fieldsID="250319a44fbdeac69a651cf0d8ec0b81" ns2:_="" ns3:_="">
    <xsd:import namespace="7d8d6545-311d-49cc-aef9-b7e07b51032c"/>
    <xsd:import namespace="597e36e8-8901-4dd1-8147-0deaf5f188c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8d6545-311d-49cc-aef9-b7e07b51032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ildmarkierungen" ma:readOnly="false" ma:fieldId="{5cf76f15-5ced-4ddc-b409-7134ff3c332f}" ma:taxonomyMulti="true" ma:sspId="89e045be-7856-4602-9937-244403d18fd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7e36e8-8901-4dd1-8147-0deaf5f188c3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fa867fa-0e6f-4b24-b39d-e9f28bce5e5d}" ma:internalName="TaxCatchAll" ma:showField="CatchAllData" ma:web="597e36e8-8901-4dd1-8147-0deaf5f188c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d8d6545-311d-49cc-aef9-b7e07b51032c">
      <Terms xmlns="http://schemas.microsoft.com/office/infopath/2007/PartnerControls"/>
    </lcf76f155ced4ddcb4097134ff3c332f>
    <TaxCatchAll xmlns="597e36e8-8901-4dd1-8147-0deaf5f188c3" xsi:nil="true"/>
  </documentManagement>
</p:properties>
</file>

<file path=customXml/itemProps1.xml><?xml version="1.0" encoding="utf-8"?>
<ds:datastoreItem xmlns:ds="http://schemas.openxmlformats.org/officeDocument/2006/customXml" ds:itemID="{8A0A171F-AE22-4888-AD0A-7383247D0D38}"/>
</file>

<file path=customXml/itemProps2.xml><?xml version="1.0" encoding="utf-8"?>
<ds:datastoreItem xmlns:ds="http://schemas.openxmlformats.org/officeDocument/2006/customXml" ds:itemID="{FBA6C6CA-600A-410B-9D31-DF998FA19ADB}"/>
</file>

<file path=customXml/itemProps3.xml><?xml version="1.0" encoding="utf-8"?>
<ds:datastoreItem xmlns:ds="http://schemas.openxmlformats.org/officeDocument/2006/customXml" ds:itemID="{4C39DC4C-A057-4325-A896-AA9123D20569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693</Words>
  <Application>Microsoft Macintosh PowerPoint</Application>
  <PresentationFormat>Breitbild</PresentationFormat>
  <Paragraphs>133</Paragraphs>
  <Slides>20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20</vt:i4>
      </vt:variant>
    </vt:vector>
  </HeadingPairs>
  <TitlesOfParts>
    <vt:vector size="26" baseType="lpstr">
      <vt:lpstr>Aptos</vt:lpstr>
      <vt:lpstr>Arial</vt:lpstr>
      <vt:lpstr>Calibri</vt:lpstr>
      <vt:lpstr>Segoe UI</vt:lpstr>
      <vt:lpstr>Segoe UI Light</vt:lpstr>
      <vt:lpstr>Office</vt:lpstr>
      <vt:lpstr>Wireshark Foundation</vt:lpstr>
      <vt:lpstr>Zahlen, Daten, Fakten!</vt:lpstr>
      <vt:lpstr>Ein Ausflug in die Geschichte</vt:lpstr>
      <vt:lpstr>Beiträge pro Jahr</vt:lpstr>
      <vt:lpstr>So viel Zeugs</vt:lpstr>
      <vt:lpstr>Übeltäter</vt:lpstr>
      <vt:lpstr>Neu hinzugekommen (eine Auswahl)</vt:lpstr>
      <vt:lpstr>PowerPoint-Präsentation</vt:lpstr>
      <vt:lpstr>Protocol Geschichte</vt:lpstr>
      <vt:lpstr>Wireshark Datei Formate</vt:lpstr>
      <vt:lpstr>Fun-Facts</vt:lpstr>
      <vt:lpstr>Money</vt:lpstr>
      <vt:lpstr>Finanzierung</vt:lpstr>
      <vt:lpstr>Sponsors</vt:lpstr>
      <vt:lpstr>Wireshark Certification</vt:lpstr>
      <vt:lpstr>SharkFest</vt:lpstr>
      <vt:lpstr>Meet Legends!</vt:lpstr>
      <vt:lpstr>Wie könnt Ihr unterstützen</vt:lpstr>
      <vt:lpstr>PowerPoint-Präsentation</vt:lpstr>
      <vt:lpstr>Please consider donating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Roland Knall</dc:creator>
  <cp:lastModifiedBy>Roland Knall</cp:lastModifiedBy>
  <cp:revision>12</cp:revision>
  <dcterms:created xsi:type="dcterms:W3CDTF">2026-05-03T07:17:40Z</dcterms:created>
  <dcterms:modified xsi:type="dcterms:W3CDTF">2026-06-29T13:41:16Z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0x01010029F90EF2B254DD4CB709A716E653796A</vt:lpwstr>
  </property>
</Properties>
</file>